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1" r:id="rId3"/>
    <p:sldId id="262" r:id="rId4"/>
    <p:sldId id="2074" r:id="rId5"/>
    <p:sldId id="2073" r:id="rId6"/>
    <p:sldId id="2079" r:id="rId7"/>
    <p:sldId id="2081" r:id="rId8"/>
    <p:sldId id="2050" r:id="rId9"/>
    <p:sldId id="2071" r:id="rId10"/>
    <p:sldId id="454" r:id="rId11"/>
    <p:sldId id="2067" r:id="rId12"/>
    <p:sldId id="385" r:id="rId13"/>
    <p:sldId id="2076" r:id="rId14"/>
    <p:sldId id="2075" r:id="rId15"/>
    <p:sldId id="2056" r:id="rId16"/>
    <p:sldId id="2077" r:id="rId17"/>
    <p:sldId id="2078" r:id="rId18"/>
    <p:sldId id="2047" r:id="rId19"/>
  </p:sldIdLst>
  <p:sldSz cx="12192000" cy="6858000"/>
  <p:notesSz cx="6858000" cy="9144000"/>
  <p:defaultTextStyle>
    <a:defPPr>
      <a:defRPr lang="zh-CN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3537"/>
    <a:srgbClr val="0052D9"/>
    <a:srgbClr val="F2F2F2"/>
    <a:srgbClr val="27A7E7"/>
    <a:srgbClr val="45DFFE"/>
    <a:srgbClr val="F4F7FD"/>
    <a:srgbClr val="26FDFF"/>
    <a:srgbClr val="CECECE"/>
    <a:srgbClr val="EFF4FC"/>
    <a:srgbClr val="75E1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53" autoAdjust="0"/>
    <p:restoredTop sz="84351" autoAdjust="0"/>
  </p:normalViewPr>
  <p:slideViewPr>
    <p:cSldViewPr snapToGrid="0" snapToObjects="1">
      <p:cViewPr>
        <p:scale>
          <a:sx n="75" d="100"/>
          <a:sy n="75" d="100"/>
        </p:scale>
        <p:origin x="54" y="186"/>
      </p:cViewPr>
      <p:guideLst>
        <p:guide orient="horz" pos="309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notesViewPr>
    <p:cSldViewPr snapToGrid="0" snapToObjects="1">
      <p:cViewPr varScale="1">
        <p:scale>
          <a:sx n="92" d="100"/>
          <a:sy n="92" d="100"/>
        </p:scale>
        <p:origin x="442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2E180-B46E-7A43-A117-63F377D18306}" type="datetimeFigureOut">
              <a:rPr kumimoji="1" lang="zh-CN" altLang="en-US" smtClean="0"/>
              <a:t>2024/5/10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AB401-204B-9844-95AE-D9FF3EA471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67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E12588-97D3-E74D-AC24-90F3DAA7241C}" type="datetimeFigureOut">
              <a:rPr kumimoji="1" lang="zh-CN" altLang="en-US" smtClean="0"/>
              <a:t>2024/5/8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7A831-FA3D-4247-B58F-BC5853F38B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4367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7A831-FA3D-4247-B58F-BC5853F38B50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3005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A831-FA3D-4247-B58F-BC5853F38B50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2539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A831-FA3D-4247-B58F-BC5853F38B50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2678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DDCE6C55-B5AE-0A42-983C-1FC79D4B5E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9569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A831-FA3D-4247-B58F-BC5853F38B50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5834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A831-FA3D-4247-B58F-BC5853F38B50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6693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A831-FA3D-4247-B58F-BC5853F38B50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6318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A831-FA3D-4247-B58F-BC5853F38B50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8006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A831-FA3D-4247-B58F-BC5853F38B50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832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A831-FA3D-4247-B58F-BC5853F38B50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4228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A831-FA3D-4247-B58F-BC5853F38B50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3621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A831-FA3D-4247-B58F-BC5853F38B50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149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A831-FA3D-4247-B58F-BC5853F38B50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0221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A831-FA3D-4247-B58F-BC5853F38B50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4779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A831-FA3D-4247-B58F-BC5853F38B50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482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A831-FA3D-4247-B58F-BC5853F38B50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6138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7A831-FA3D-4247-B58F-BC5853F38B50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451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2422525"/>
            <a:ext cx="9144000" cy="100647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FontName" charset="-122"/>
                <a:ea typeface="FontName" charset="-122"/>
                <a:cs typeface="FontName" charset="-122"/>
              </a:defRPr>
            </a:lvl1pPr>
          </a:lstStyle>
          <a:p>
            <a:r>
              <a:rPr kumimoji="1" lang="zh-CN" altLang="en-US" dirty="0"/>
              <a:t>海量计费场景验证</a:t>
            </a:r>
          </a:p>
        </p:txBody>
      </p:sp>
      <p:sp>
        <p:nvSpPr>
          <p:cNvPr id="15" name="日期占位符 3"/>
          <p:cNvSpPr txBox="1">
            <a:spLocks/>
          </p:cNvSpPr>
          <p:nvPr userDrawn="1"/>
        </p:nvSpPr>
        <p:spPr>
          <a:xfrm>
            <a:off x="1524000" y="6356352"/>
            <a:ext cx="4209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377" rtl="0" eaLnBrk="1" latinLnBrk="0" hangingPunct="1">
              <a:defRPr lang="zh-CN" altLang="en-US" sz="1000" b="0" i="0" kern="1200" smtClean="0">
                <a:solidFill>
                  <a:schemeClr val="bg1">
                    <a:alpha val="50000"/>
                  </a:schemeClr>
                </a:solidFill>
                <a:effectLst/>
                <a:latin typeface="Source Han Sans SC Light" charset="-122"/>
                <a:ea typeface="Source Han Sans SC Light" charset="-122"/>
                <a:cs typeface="Source Han Sans SC Light" charset="-122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dirty="0">
                <a:solidFill>
                  <a:schemeClr val="bg1">
                    <a:alpha val="50000"/>
                  </a:schemeClr>
                </a:solidFill>
              </a:rPr>
              <a:t>版权归</a:t>
            </a:r>
            <a:r>
              <a:rPr lang="en-US" altLang="zh-CN" sz="1000" dirty="0">
                <a:solidFill>
                  <a:schemeClr val="bg1">
                    <a:alpha val="50000"/>
                  </a:schemeClr>
                </a:solidFill>
              </a:rPr>
              <a:t>© 2020 </a:t>
            </a:r>
            <a:r>
              <a:rPr lang="en-US" altLang="zh-CN" sz="1000" dirty="0" err="1">
                <a:solidFill>
                  <a:schemeClr val="bg1">
                    <a:alpha val="50000"/>
                  </a:schemeClr>
                </a:solidFill>
              </a:rPr>
              <a:t>Tencent</a:t>
            </a:r>
            <a:r>
              <a:rPr lang="en-US" altLang="zh-CN" sz="1000" dirty="0">
                <a:solidFill>
                  <a:schemeClr val="bg1">
                    <a:alpha val="50000"/>
                  </a:schemeClr>
                </a:solidFill>
              </a:rPr>
              <a:t>, Inc.</a:t>
            </a:r>
            <a:r>
              <a:rPr lang="zh-CN" altLang="en-US" sz="1000" dirty="0">
                <a:solidFill>
                  <a:schemeClr val="bg1">
                    <a:alpha val="50000"/>
                  </a:schemeClr>
                </a:solidFill>
              </a:rPr>
              <a:t>或其附属公司所有 保留所有权利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31B973-335C-B191-2E79-B3B7CB16A3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86108" y="143513"/>
            <a:ext cx="1241328" cy="589851"/>
          </a:xfrm>
          <a:prstGeom prst="rect">
            <a:avLst/>
          </a:prstGeom>
        </p:spPr>
      </p:pic>
      <p:pic>
        <p:nvPicPr>
          <p:cNvPr id="5" name="图片 4" descr="手机屏幕截图&#10;&#10;低可信度描述已自动生成">
            <a:extLst>
              <a:ext uri="{FF2B5EF4-FFF2-40B4-BE49-F238E27FC236}">
                <a16:creationId xmlns:a16="http://schemas.microsoft.com/office/drawing/2014/main" id="{2C19286B-7C4E-1373-901E-1D9DFA7503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20591" y="166403"/>
            <a:ext cx="1883279" cy="56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97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3"/>
          <p:cNvSpPr txBox="1">
            <a:spLocks/>
          </p:cNvSpPr>
          <p:nvPr userDrawn="1"/>
        </p:nvSpPr>
        <p:spPr>
          <a:xfrm>
            <a:off x="7268962" y="6356352"/>
            <a:ext cx="4209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377" rtl="0" eaLnBrk="1" latinLnBrk="0" hangingPunct="1">
              <a:defRPr lang="zh-CN" altLang="en-US" sz="1000" b="0" i="0" kern="1200" smtClean="0">
                <a:solidFill>
                  <a:schemeClr val="bg1">
                    <a:alpha val="50000"/>
                  </a:schemeClr>
                </a:solidFill>
                <a:effectLst/>
                <a:latin typeface="Source Han Sans SC Light" charset="-122"/>
                <a:ea typeface="Source Han Sans SC Light" charset="-122"/>
                <a:cs typeface="Source Han Sans SC Light" charset="-122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000" dirty="0">
                <a:solidFill>
                  <a:schemeClr val="bg1">
                    <a:alpha val="50000"/>
                  </a:schemeClr>
                </a:solidFill>
              </a:rPr>
              <a:t>版权归</a:t>
            </a:r>
            <a:r>
              <a:rPr lang="en-US" altLang="zh-CN" sz="1000" dirty="0">
                <a:solidFill>
                  <a:schemeClr val="bg1">
                    <a:alpha val="50000"/>
                  </a:schemeClr>
                </a:solidFill>
              </a:rPr>
              <a:t>© 2020 </a:t>
            </a:r>
            <a:r>
              <a:rPr lang="en-US" altLang="zh-CN" sz="1000" dirty="0" err="1">
                <a:solidFill>
                  <a:schemeClr val="bg1">
                    <a:alpha val="50000"/>
                  </a:schemeClr>
                </a:solidFill>
              </a:rPr>
              <a:t>Tencent</a:t>
            </a:r>
            <a:r>
              <a:rPr lang="en-US" altLang="zh-CN" sz="1000" dirty="0">
                <a:solidFill>
                  <a:schemeClr val="bg1">
                    <a:alpha val="50000"/>
                  </a:schemeClr>
                </a:solidFill>
              </a:rPr>
              <a:t>, Inc.</a:t>
            </a:r>
            <a:r>
              <a:rPr lang="zh-CN" altLang="en-US" sz="1000" dirty="0">
                <a:solidFill>
                  <a:schemeClr val="bg1">
                    <a:alpha val="50000"/>
                  </a:schemeClr>
                </a:solidFill>
              </a:rPr>
              <a:t>或其附属公司所有 保留所有权利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744554-739A-C57D-33CE-4DC04D800D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86108" y="143513"/>
            <a:ext cx="1241328" cy="589851"/>
          </a:xfrm>
          <a:prstGeom prst="rect">
            <a:avLst/>
          </a:prstGeom>
        </p:spPr>
      </p:pic>
      <p:pic>
        <p:nvPicPr>
          <p:cNvPr id="3" name="图片 2" descr="手机屏幕截图&#10;&#10;低可信度描述已自动生成">
            <a:extLst>
              <a:ext uri="{FF2B5EF4-FFF2-40B4-BE49-F238E27FC236}">
                <a16:creationId xmlns:a16="http://schemas.microsoft.com/office/drawing/2014/main" id="{9B334E39-A08E-3606-6A18-E51B595AC8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20591" y="166403"/>
            <a:ext cx="1883279" cy="56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8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071" y="397201"/>
            <a:ext cx="4966855" cy="471271"/>
          </a:xfrm>
        </p:spPr>
        <p:txBody>
          <a:bodyPr>
            <a:normAutofit/>
          </a:bodyPr>
          <a:lstStyle>
            <a:lvl1pPr algn="l">
              <a:defRPr sz="2300">
                <a:solidFill>
                  <a:srgbClr val="0013B7"/>
                </a:solidFill>
                <a:latin typeface="FontName" charset="-122"/>
                <a:ea typeface="FontName" charset="-122"/>
                <a:cs typeface="FontName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97"/>
            <a:ext cx="602149" cy="701679"/>
          </a:xfrm>
          <a:prstGeom prst="rect">
            <a:avLst/>
          </a:prstGeom>
        </p:spPr>
      </p:pic>
      <p:sp>
        <p:nvSpPr>
          <p:cNvPr id="8" name="日期占位符 3"/>
          <p:cNvSpPr txBox="1">
            <a:spLocks/>
          </p:cNvSpPr>
          <p:nvPr userDrawn="1"/>
        </p:nvSpPr>
        <p:spPr>
          <a:xfrm>
            <a:off x="7268962" y="6356352"/>
            <a:ext cx="4209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377" rtl="0" eaLnBrk="1" latinLnBrk="0" hangingPunct="1">
              <a:defRPr lang="zh-CN" altLang="en-US" sz="1000" b="0" i="0" kern="1200" smtClean="0">
                <a:solidFill>
                  <a:schemeClr val="bg1">
                    <a:alpha val="50000"/>
                  </a:schemeClr>
                </a:solidFill>
                <a:effectLst/>
                <a:latin typeface="Source Han Sans SC Light" charset="-122"/>
                <a:ea typeface="Source Han Sans SC Light" charset="-122"/>
                <a:cs typeface="Source Han Sans SC Light" charset="-122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000">
                <a:solidFill>
                  <a:schemeClr val="bg1">
                    <a:lumMod val="75000"/>
                  </a:schemeClr>
                </a:solidFill>
              </a:rPr>
              <a:t>版权归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</a:rPr>
              <a:t>© 2020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</a:rPr>
              <a:t>Tencent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</a:rPr>
              <a:t>, Inc.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</a:rPr>
              <a:t>或其附属公司所有 保留所有权利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4084320"/>
          </a:xfrm>
          <a:prstGeom prst="rect">
            <a:avLst/>
          </a:prstGeom>
        </p:spPr>
      </p:pic>
      <p:pic>
        <p:nvPicPr>
          <p:cNvPr id="3" name="Picture 4" descr="Tencent Logo and symbol, meaning, history, PNG, brand">
            <a:extLst>
              <a:ext uri="{FF2B5EF4-FFF2-40B4-BE49-F238E27FC236}">
                <a16:creationId xmlns:a16="http://schemas.microsoft.com/office/drawing/2014/main" id="{84EB0408-C9E3-A6D9-A3A7-D3C0C22280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008" y="-232458"/>
            <a:ext cx="2529909" cy="142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0331AEE-0D79-7BEB-849E-C8EC948298E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86406" y="240343"/>
            <a:ext cx="1787323" cy="4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071" y="397201"/>
            <a:ext cx="4966855" cy="471271"/>
          </a:xfrm>
        </p:spPr>
        <p:txBody>
          <a:bodyPr>
            <a:normAutofit/>
          </a:bodyPr>
          <a:lstStyle>
            <a:lvl1pPr algn="l">
              <a:defRPr sz="2300">
                <a:solidFill>
                  <a:srgbClr val="0013B7"/>
                </a:solidFill>
                <a:latin typeface="FontName" charset="-122"/>
                <a:ea typeface="FontName" charset="-122"/>
                <a:cs typeface="FontName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97"/>
            <a:ext cx="602149" cy="701679"/>
          </a:xfrm>
          <a:prstGeom prst="rect">
            <a:avLst/>
          </a:prstGeom>
        </p:spPr>
      </p:pic>
      <p:sp>
        <p:nvSpPr>
          <p:cNvPr id="8" name="日期占位符 3"/>
          <p:cNvSpPr txBox="1">
            <a:spLocks/>
          </p:cNvSpPr>
          <p:nvPr userDrawn="1"/>
        </p:nvSpPr>
        <p:spPr>
          <a:xfrm>
            <a:off x="7268962" y="6356352"/>
            <a:ext cx="4209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377" rtl="0" eaLnBrk="1" latinLnBrk="0" hangingPunct="1">
              <a:defRPr lang="zh-CN" altLang="en-US" sz="1000" b="0" i="0" kern="1200" smtClean="0">
                <a:solidFill>
                  <a:schemeClr val="bg1">
                    <a:alpha val="50000"/>
                  </a:schemeClr>
                </a:solidFill>
                <a:effectLst/>
                <a:latin typeface="Source Han Sans SC Light" charset="-122"/>
                <a:ea typeface="Source Han Sans SC Light" charset="-122"/>
                <a:cs typeface="Source Han Sans SC Light" charset="-122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</a:rPr>
              <a:t>版权归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</a:rPr>
              <a:t>© 2020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</a:rPr>
              <a:t>Tencent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</a:rPr>
              <a:t>, Inc.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</a:rPr>
              <a:t>或其附属公司所有 保留所有权利</a:t>
            </a:r>
          </a:p>
        </p:txBody>
      </p:sp>
      <p:pic>
        <p:nvPicPr>
          <p:cNvPr id="5" name="Picture 4" descr="Tencent Logo and symbol, meaning, history, PNG, brand">
            <a:extLst>
              <a:ext uri="{FF2B5EF4-FFF2-40B4-BE49-F238E27FC236}">
                <a16:creationId xmlns:a16="http://schemas.microsoft.com/office/drawing/2014/main" id="{3A276699-2AD2-26A9-26E6-BD13ACAF68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772" y="-273099"/>
            <a:ext cx="2529909" cy="142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CF6164-1BC6-FCDA-4832-7C1BE573463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35119" y="206441"/>
            <a:ext cx="1787323" cy="4774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487181" y="1537850"/>
            <a:ext cx="7293840" cy="800103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  <a:latin typeface="FontName" charset="-122"/>
                <a:ea typeface="FontName" charset="-122"/>
                <a:cs typeface="FontName" charset="-122"/>
              </a:defRPr>
            </a:lvl1pPr>
          </a:lstStyle>
          <a:p>
            <a:r>
              <a:rPr kumimoji="1" lang="zh-CN" altLang="en-US" dirty="0"/>
              <a:t>第一</a:t>
            </a:r>
            <a:r>
              <a:rPr kumimoji="1" lang="zh-CN" altLang="en-US"/>
              <a:t>章：概述</a:t>
            </a:r>
            <a:endParaRPr kumimoji="1" lang="zh-CN" altLang="en-US" dirty="0"/>
          </a:p>
        </p:txBody>
      </p:sp>
      <p:sp>
        <p:nvSpPr>
          <p:cNvPr id="19" name="日期占位符 3"/>
          <p:cNvSpPr txBox="1">
            <a:spLocks/>
          </p:cNvSpPr>
          <p:nvPr userDrawn="1"/>
        </p:nvSpPr>
        <p:spPr>
          <a:xfrm>
            <a:off x="7268962" y="6356352"/>
            <a:ext cx="4209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377" rtl="0" eaLnBrk="1" latinLnBrk="0" hangingPunct="1">
              <a:defRPr lang="zh-CN" altLang="en-US" sz="1000" b="0" i="0" kern="1200" smtClean="0">
                <a:solidFill>
                  <a:schemeClr val="bg1">
                    <a:alpha val="50000"/>
                  </a:schemeClr>
                </a:solidFill>
                <a:effectLst/>
                <a:latin typeface="Source Han Sans SC Light" charset="-122"/>
                <a:ea typeface="Source Han Sans SC Light" charset="-122"/>
                <a:cs typeface="Source Han Sans SC Light" charset="-122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000">
                <a:solidFill>
                  <a:schemeClr val="bg1">
                    <a:alpha val="50000"/>
                  </a:schemeClr>
                </a:solidFill>
              </a:rPr>
              <a:t>版权归</a:t>
            </a:r>
            <a:r>
              <a:rPr lang="en-US" altLang="zh-CN" sz="1000" dirty="0">
                <a:solidFill>
                  <a:schemeClr val="bg1">
                    <a:alpha val="50000"/>
                  </a:schemeClr>
                </a:solidFill>
              </a:rPr>
              <a:t>© 2020 </a:t>
            </a:r>
            <a:r>
              <a:rPr lang="en-US" altLang="zh-CN" sz="1000" dirty="0" err="1">
                <a:solidFill>
                  <a:schemeClr val="bg1">
                    <a:alpha val="50000"/>
                  </a:schemeClr>
                </a:solidFill>
              </a:rPr>
              <a:t>Tencent</a:t>
            </a:r>
            <a:r>
              <a:rPr lang="en-US" altLang="zh-CN" sz="1000" dirty="0">
                <a:solidFill>
                  <a:schemeClr val="bg1">
                    <a:alpha val="50000"/>
                  </a:schemeClr>
                </a:solidFill>
              </a:rPr>
              <a:t>, Inc.</a:t>
            </a:r>
            <a:r>
              <a:rPr lang="zh-CN" altLang="en-US" sz="1000" dirty="0">
                <a:solidFill>
                  <a:schemeClr val="bg1">
                    <a:alpha val="50000"/>
                  </a:schemeClr>
                </a:solidFill>
              </a:rPr>
              <a:t>或其附属公司所有 保留所有权利</a:t>
            </a:r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ACD5-6DEA-1948-AF46-BCEEA7D7F5EA}" type="datetimeFigureOut">
              <a:rPr kumimoji="1" lang="zh-CN" altLang="en-US" smtClean="0"/>
              <a:t>2024/5/8</a:t>
            </a:fld>
            <a:endParaRPr kumimoji="1"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ADDD6-302B-B740-9B81-915DB42699D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4A7D62-75D3-E29C-46D7-B99A57D4A1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86108" y="143513"/>
            <a:ext cx="1241328" cy="589851"/>
          </a:xfrm>
          <a:prstGeom prst="rect">
            <a:avLst/>
          </a:prstGeom>
        </p:spPr>
      </p:pic>
      <p:pic>
        <p:nvPicPr>
          <p:cNvPr id="4" name="图片 3" descr="手机屏幕截图&#10;&#10;低可信度描述已自动生成">
            <a:extLst>
              <a:ext uri="{FF2B5EF4-FFF2-40B4-BE49-F238E27FC236}">
                <a16:creationId xmlns:a16="http://schemas.microsoft.com/office/drawing/2014/main" id="{3385DFA8-1225-DFAB-3998-5A6A710969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20591" y="166403"/>
            <a:ext cx="1883279" cy="56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42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 userDrawn="1"/>
        </p:nvSpPr>
        <p:spPr>
          <a:xfrm>
            <a:off x="1572315" y="2796599"/>
            <a:ext cx="9144000" cy="1006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FontName" charset="-122"/>
                <a:ea typeface="FontName" charset="-122"/>
                <a:cs typeface="FontName" charset="-122"/>
              </a:defRPr>
            </a:lvl1pPr>
          </a:lstStyle>
          <a:p>
            <a:pPr algn="ctr"/>
            <a:r>
              <a:rPr kumimoji="1" lang="en-US" altLang="zh-CN" sz="5600" spc="300" baseline="0"/>
              <a:t>THANKS</a:t>
            </a:r>
            <a:endParaRPr kumimoji="1" lang="zh-CN" altLang="en-US" sz="5600" spc="300" baseline="0" dirty="0"/>
          </a:p>
        </p:txBody>
      </p:sp>
      <p:sp>
        <p:nvSpPr>
          <p:cNvPr id="9" name="日期占位符 3"/>
          <p:cNvSpPr txBox="1">
            <a:spLocks/>
          </p:cNvSpPr>
          <p:nvPr userDrawn="1"/>
        </p:nvSpPr>
        <p:spPr>
          <a:xfrm>
            <a:off x="1524002" y="6356352"/>
            <a:ext cx="4209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377" rtl="0" eaLnBrk="1" latinLnBrk="0" hangingPunct="1">
              <a:defRPr lang="zh-CN" altLang="en-US" sz="1000" b="0" i="0" kern="1200" smtClean="0">
                <a:solidFill>
                  <a:schemeClr val="bg1">
                    <a:alpha val="50000"/>
                  </a:schemeClr>
                </a:solidFill>
                <a:effectLst/>
                <a:latin typeface="Source Han Sans SC Light" charset="-122"/>
                <a:ea typeface="Source Han Sans SC Light" charset="-122"/>
                <a:cs typeface="Source Han Sans SC Light" charset="-122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版权归</a:t>
            </a:r>
            <a:r>
              <a:rPr lang="en-US" altLang="zh-CN" sz="1000" dirty="0"/>
              <a:t>© 2020 </a:t>
            </a:r>
            <a:r>
              <a:rPr lang="en-US" altLang="zh-CN" sz="1000" dirty="0" err="1"/>
              <a:t>Tencent</a:t>
            </a:r>
            <a:r>
              <a:rPr lang="en-US" altLang="zh-CN" sz="1000" dirty="0"/>
              <a:t>, Inc.</a:t>
            </a:r>
            <a:r>
              <a:rPr lang="zh-CN" altLang="en-US" sz="1000" dirty="0"/>
              <a:t>或其附属公司所有 保留所有权利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AAB5FA2-66AE-66AD-B913-CDE78B5D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86108" y="143513"/>
            <a:ext cx="1241328" cy="589851"/>
          </a:xfrm>
          <a:prstGeom prst="rect">
            <a:avLst/>
          </a:prstGeom>
        </p:spPr>
      </p:pic>
      <p:pic>
        <p:nvPicPr>
          <p:cNvPr id="3" name="图片 2" descr="手机屏幕截图&#10;&#10;低可信度描述已自动生成">
            <a:extLst>
              <a:ext uri="{FF2B5EF4-FFF2-40B4-BE49-F238E27FC236}">
                <a16:creationId xmlns:a16="http://schemas.microsoft.com/office/drawing/2014/main" id="{17291281-48D7-BD71-E527-0DAF1D61C68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20591" y="166403"/>
            <a:ext cx="1883279" cy="56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D5ABEA-FD3E-41D8-88D0-91BF198D0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0FAB53-1D67-437B-859E-AB29B3269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546EE4-8892-49FA-B117-CC60B39C5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035D-6BC6-4337-B385-A458846D2B54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FF0017-985D-495C-B206-F9AEF6592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F8ED18-5000-44FE-83B7-345D4B47F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BA542-FB1A-403B-B3B7-DE64303117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702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EACD5-6DEA-1948-AF46-BCEEA7D7F5EA}" type="datetimeFigureOut">
              <a:rPr kumimoji="1" lang="zh-CN" altLang="en-US" smtClean="0"/>
              <a:t>2024/5/8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ADDD6-302B-B740-9B81-915DB42699D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Picture 4" descr="Tencent Logo and symbol, meaning, history, PNG, brand">
            <a:extLst>
              <a:ext uri="{FF2B5EF4-FFF2-40B4-BE49-F238E27FC236}">
                <a16:creationId xmlns:a16="http://schemas.microsoft.com/office/drawing/2014/main" id="{5B55B868-964E-95CD-13D2-57E08AFB32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772" y="-273099"/>
            <a:ext cx="2529909" cy="142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B7E540-F175-C5BF-1B24-AA3003BC507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535119" y="206441"/>
            <a:ext cx="1787323" cy="4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01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9" r:id="rId4"/>
    <p:sldLayoutId id="2147483651" r:id="rId5"/>
    <p:sldLayoutId id="2147483652" r:id="rId6"/>
    <p:sldLayoutId id="2147483660" r:id="rId7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hyperlink" Target="mailto:axingguchen@tencent.com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9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13" Type="http://schemas.openxmlformats.org/officeDocument/2006/relationships/image" Target="../media/image57.emf"/><Relationship Id="rId3" Type="http://schemas.openxmlformats.org/officeDocument/2006/relationships/image" Target="../media/image47.emf"/><Relationship Id="rId7" Type="http://schemas.openxmlformats.org/officeDocument/2006/relationships/image" Target="../media/image51.emf"/><Relationship Id="rId12" Type="http://schemas.openxmlformats.org/officeDocument/2006/relationships/image" Target="../media/image5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emf"/><Relationship Id="rId11" Type="http://schemas.openxmlformats.org/officeDocument/2006/relationships/image" Target="../media/image55.emf"/><Relationship Id="rId5" Type="http://schemas.openxmlformats.org/officeDocument/2006/relationships/image" Target="../media/image49.emf"/><Relationship Id="rId15" Type="http://schemas.openxmlformats.org/officeDocument/2006/relationships/image" Target="../media/image43.png"/><Relationship Id="rId10" Type="http://schemas.openxmlformats.org/officeDocument/2006/relationships/image" Target="../media/image54.emf"/><Relationship Id="rId4" Type="http://schemas.openxmlformats.org/officeDocument/2006/relationships/image" Target="../media/image48.emf"/><Relationship Id="rId9" Type="http://schemas.openxmlformats.org/officeDocument/2006/relationships/image" Target="../media/image53.emf"/><Relationship Id="rId14" Type="http://schemas.openxmlformats.org/officeDocument/2006/relationships/image" Target="../media/image5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1" Type="http://schemas.microsoft.com/office/2007/relationships/hdphoto" Target="../media/hdphoto1.wdp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image" Target="../media/image12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5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4.emf"/><Relationship Id="rId10" Type="http://schemas.openxmlformats.org/officeDocument/2006/relationships/tags" Target="../tags/tag10.xml"/><Relationship Id="rId19" Type="http://schemas.openxmlformats.org/officeDocument/2006/relationships/notesSlide" Target="../notesSlides/notesSlide2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notesSlide" Target="../notesSlides/notesSlide7.xml"/><Relationship Id="rId3" Type="http://schemas.openxmlformats.org/officeDocument/2006/relationships/tags" Target="../tags/tag20.xml"/><Relationship Id="rId21" Type="http://schemas.openxmlformats.org/officeDocument/2006/relationships/tags" Target="../tags/tag38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slideLayout" Target="../slideLayouts/slideLayout7.xml"/><Relationship Id="rId33" Type="http://schemas.openxmlformats.org/officeDocument/2006/relationships/image" Target="../media/image27.png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tags" Target="../tags/tag37.xml"/><Relationship Id="rId29" Type="http://schemas.openxmlformats.org/officeDocument/2006/relationships/image" Target="../media/image23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tags" Target="../tags/tag41.xml"/><Relationship Id="rId32" Type="http://schemas.openxmlformats.org/officeDocument/2006/relationships/image" Target="../media/image26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tags" Target="../tags/tag40.xml"/><Relationship Id="rId28" Type="http://schemas.openxmlformats.org/officeDocument/2006/relationships/image" Target="../media/image22.png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image" Target="../media/image25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tags" Target="../tags/tag39.xml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8" Type="http://schemas.openxmlformats.org/officeDocument/2006/relationships/tags" Target="../tags/tag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1200267" y="3981776"/>
            <a:ext cx="9293561" cy="1315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FontName" charset="-122"/>
                <a:ea typeface="FontName" charset="-122"/>
                <a:cs typeface="FontName" charset="-122"/>
              </a:defRPr>
            </a:lvl1pPr>
          </a:lstStyle>
          <a:p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  <a:ea typeface="Source Han Sans SC Light" charset="-122"/>
                <a:cs typeface="Source Han Sans SC Light" charset="-122"/>
              </a:rPr>
              <a:t>Yuxing Chen</a:t>
            </a:r>
          </a:p>
          <a:p>
            <a:endParaRPr lang="en-US" altLang="zh-CN" sz="2400" b="1" dirty="0">
              <a:solidFill>
                <a:schemeClr val="bg1">
                  <a:lumMod val="85000"/>
                </a:schemeClr>
              </a:solidFill>
              <a:latin typeface="Corbel" panose="020B0503020204020204" pitchFamily="34" charset="0"/>
              <a:ea typeface="Source Han Sans SC Light" charset="-122"/>
              <a:cs typeface="Source Han Sans SC Light" charset="-122"/>
            </a:endParaRPr>
          </a:p>
          <a:p>
            <a:r>
              <a:rPr lang="en-US" altLang="zh-CN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Source Han Sans SC Light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axingguchen@tencent.com</a:t>
            </a:r>
            <a:r>
              <a:rPr lang="en-US" altLang="zh-CN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Source Han Sans SC Light" charset="-122"/>
              </a:rPr>
              <a:t> 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  <a:ea typeface="Source Han Sans SC Light" charset="-122"/>
              </a:rPr>
              <a:t>| </a:t>
            </a:r>
            <a:r>
              <a:rPr lang="en-US" altLang="zh-CN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Source Han Sans SC Light" charset="-122"/>
                <a:cs typeface="Source Han Sans SC Light" charset="-122"/>
              </a:rPr>
              <a:t>Senior Engineer at </a:t>
            </a:r>
            <a:r>
              <a:rPr lang="en-US" altLang="zh-CN" sz="19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Source Han Sans SC Light" charset="-122"/>
                <a:cs typeface="Source Han Sans SC Light" charset="-122"/>
              </a:rPr>
              <a:t>Tencent Cloud Database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56E628-FFF3-DE42-ADD7-38AF6FCC0466}"/>
              </a:ext>
            </a:extLst>
          </p:cNvPr>
          <p:cNvSpPr txBox="1"/>
          <p:nvPr/>
        </p:nvSpPr>
        <p:spPr>
          <a:xfrm>
            <a:off x="1200268" y="1993656"/>
            <a:ext cx="79313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Corbel" panose="020B0503020204020204" pitchFamily="34" charset="0"/>
                <a:ea typeface="腾讯体 W7" panose="020C08030202040F0204" pitchFamily="34" charset="-122"/>
              </a:rPr>
              <a:t>Research and Applications of </a:t>
            </a:r>
          </a:p>
          <a:p>
            <a:r>
              <a:rPr lang="en-US" altLang="zh-CN" sz="4800" b="1" dirty="0">
                <a:solidFill>
                  <a:schemeClr val="bg1"/>
                </a:solidFill>
                <a:latin typeface="Corbel" panose="020B0503020204020204" pitchFamily="34" charset="0"/>
                <a:ea typeface="腾讯体 W7" panose="020C08030202040F0204" pitchFamily="34" charset="-122"/>
              </a:rPr>
              <a:t>Tencent Database Systems</a:t>
            </a:r>
            <a:endParaRPr lang="zh-CN" altLang="en-US" sz="4800" b="1" dirty="0">
              <a:solidFill>
                <a:schemeClr val="bg1"/>
              </a:solidFill>
              <a:latin typeface="Corbel" panose="020B0503020204020204" pitchFamily="34" charset="0"/>
              <a:ea typeface="腾讯体 W7" panose="020C08030202040F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4F8157-D8BD-9CD5-1DF2-748844595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6108" y="143513"/>
            <a:ext cx="1241328" cy="589851"/>
          </a:xfrm>
          <a:prstGeom prst="rect">
            <a:avLst/>
          </a:prstGeom>
        </p:spPr>
      </p:pic>
      <p:pic>
        <p:nvPicPr>
          <p:cNvPr id="3" name="图片 2" descr="手机屏幕截图&#10;&#10;低可信度描述已自动生成">
            <a:extLst>
              <a:ext uri="{FF2B5EF4-FFF2-40B4-BE49-F238E27FC236}">
                <a16:creationId xmlns:a16="http://schemas.microsoft.com/office/drawing/2014/main" id="{040F304D-576F-5B6F-7B0E-52999981B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0591" y="166403"/>
            <a:ext cx="1883279" cy="56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61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233D2C6-B8C3-0347-A0A9-EF254AC7EA0B}"/>
              </a:ext>
            </a:extLst>
          </p:cNvPr>
          <p:cNvGrpSpPr/>
          <p:nvPr/>
        </p:nvGrpSpPr>
        <p:grpSpPr>
          <a:xfrm>
            <a:off x="543042" y="0"/>
            <a:ext cx="576000" cy="1008000"/>
            <a:chOff x="873246" y="0"/>
            <a:chExt cx="576000" cy="100800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DDB929E-BEA8-3B4F-9545-45A50CA8F4CF}"/>
                </a:ext>
              </a:extLst>
            </p:cNvPr>
            <p:cNvSpPr/>
            <p:nvPr/>
          </p:nvSpPr>
          <p:spPr>
            <a:xfrm>
              <a:off x="873246" y="0"/>
              <a:ext cx="576000" cy="720000"/>
            </a:xfrm>
            <a:prstGeom prst="rect">
              <a:avLst/>
            </a:prstGeom>
            <a:solidFill>
              <a:srgbClr val="0052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44FB92F-0B3F-564F-92A5-8CCB8DD630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3246" y="432000"/>
              <a:ext cx="576000" cy="576000"/>
            </a:xfrm>
            <a:prstGeom prst="ellipse">
              <a:avLst/>
            </a:prstGeom>
            <a:solidFill>
              <a:srgbClr val="0052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80180E-027D-E14E-8483-A35A502FEE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246" y="504000"/>
              <a:ext cx="432000" cy="432000"/>
            </a:xfrm>
            <a:prstGeom prst="ellipse">
              <a:avLst/>
            </a:prstGeom>
            <a:solidFill>
              <a:srgbClr val="45DF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F516F30D-AFBC-3748-A9F1-51F6BA8D5841}"/>
              </a:ext>
            </a:extLst>
          </p:cNvPr>
          <p:cNvSpPr txBox="1"/>
          <p:nvPr/>
        </p:nvSpPr>
        <p:spPr>
          <a:xfrm>
            <a:off x="1256630" y="432000"/>
            <a:ext cx="3682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Typical Applications</a:t>
            </a:r>
          </a:p>
        </p:txBody>
      </p:sp>
      <p:sp>
        <p:nvSpPr>
          <p:cNvPr id="2" name="圆角矩形 43">
            <a:extLst>
              <a:ext uri="{FF2B5EF4-FFF2-40B4-BE49-F238E27FC236}">
                <a16:creationId xmlns:a16="http://schemas.microsoft.com/office/drawing/2014/main" id="{F2B83CE9-82EE-5157-FBC6-5D241B7B1864}"/>
              </a:ext>
            </a:extLst>
          </p:cNvPr>
          <p:cNvSpPr/>
          <p:nvPr/>
        </p:nvSpPr>
        <p:spPr>
          <a:xfrm>
            <a:off x="698703" y="4479487"/>
            <a:ext cx="972272" cy="9872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00FF00"/>
              </a:highlight>
            </a:endParaRPr>
          </a:p>
        </p:txBody>
      </p:sp>
      <p:pic>
        <p:nvPicPr>
          <p:cNvPr id="3" name="图片 2" descr="形状&#10;&#10;低可信度描述已自动生成">
            <a:extLst>
              <a:ext uri="{FF2B5EF4-FFF2-40B4-BE49-F238E27FC236}">
                <a16:creationId xmlns:a16="http://schemas.microsoft.com/office/drawing/2014/main" id="{4060B7D2-289F-B26D-26A9-96D596B17D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91" y="4657890"/>
            <a:ext cx="730999" cy="730999"/>
          </a:xfrm>
          <a:prstGeom prst="rect">
            <a:avLst/>
          </a:prstGeom>
        </p:spPr>
      </p:pic>
      <p:sp>
        <p:nvSpPr>
          <p:cNvPr id="8" name="圆角矩形 43">
            <a:extLst>
              <a:ext uri="{FF2B5EF4-FFF2-40B4-BE49-F238E27FC236}">
                <a16:creationId xmlns:a16="http://schemas.microsoft.com/office/drawing/2014/main" id="{25293654-588A-FD2C-AF2E-D2FB40DC189B}"/>
              </a:ext>
            </a:extLst>
          </p:cNvPr>
          <p:cNvSpPr/>
          <p:nvPr/>
        </p:nvSpPr>
        <p:spPr>
          <a:xfrm>
            <a:off x="2321394" y="4479487"/>
            <a:ext cx="972272" cy="9872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00FF00"/>
              </a:highlight>
            </a:endParaRPr>
          </a:p>
        </p:txBody>
      </p:sp>
      <p:sp>
        <p:nvSpPr>
          <p:cNvPr id="9" name="圆角矩形 43">
            <a:extLst>
              <a:ext uri="{FF2B5EF4-FFF2-40B4-BE49-F238E27FC236}">
                <a16:creationId xmlns:a16="http://schemas.microsoft.com/office/drawing/2014/main" id="{D5C78757-6393-C611-6B2C-766EC1D47DEC}"/>
              </a:ext>
            </a:extLst>
          </p:cNvPr>
          <p:cNvSpPr/>
          <p:nvPr/>
        </p:nvSpPr>
        <p:spPr>
          <a:xfrm>
            <a:off x="4069151" y="4479487"/>
            <a:ext cx="972272" cy="9872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00FF00"/>
              </a:highlight>
            </a:endParaRPr>
          </a:p>
        </p:txBody>
      </p:sp>
      <p:pic>
        <p:nvPicPr>
          <p:cNvPr id="10" name="图片 9" descr="形状&#10;&#10;低可信度描述已自动生成">
            <a:extLst>
              <a:ext uri="{FF2B5EF4-FFF2-40B4-BE49-F238E27FC236}">
                <a16:creationId xmlns:a16="http://schemas.microsoft.com/office/drawing/2014/main" id="{8ECD0265-5908-C010-256B-6670CFCE4E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230" y="4623721"/>
            <a:ext cx="757135" cy="757135"/>
          </a:xfrm>
          <a:prstGeom prst="rect">
            <a:avLst/>
          </a:prstGeom>
        </p:spPr>
      </p:pic>
      <p:sp>
        <p:nvSpPr>
          <p:cNvPr id="11" name="圆角矩形 43">
            <a:extLst>
              <a:ext uri="{FF2B5EF4-FFF2-40B4-BE49-F238E27FC236}">
                <a16:creationId xmlns:a16="http://schemas.microsoft.com/office/drawing/2014/main" id="{C6A84D75-2E3D-7600-AC62-C9719AFFB5F4}"/>
              </a:ext>
            </a:extLst>
          </p:cNvPr>
          <p:cNvSpPr/>
          <p:nvPr/>
        </p:nvSpPr>
        <p:spPr>
          <a:xfrm>
            <a:off x="5716163" y="4479487"/>
            <a:ext cx="972272" cy="9872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00FF00"/>
              </a:highlight>
            </a:endParaRPr>
          </a:p>
        </p:txBody>
      </p:sp>
      <p:pic>
        <p:nvPicPr>
          <p:cNvPr id="12" name="图片 11" descr="形状&#10;&#10;低可信度描述已自动生成">
            <a:extLst>
              <a:ext uri="{FF2B5EF4-FFF2-40B4-BE49-F238E27FC236}">
                <a16:creationId xmlns:a16="http://schemas.microsoft.com/office/drawing/2014/main" id="{695DEDB4-B829-DA79-37FD-4875EBE8E2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90" y="4672302"/>
            <a:ext cx="719975" cy="719975"/>
          </a:xfrm>
          <a:prstGeom prst="rect">
            <a:avLst/>
          </a:prstGeom>
        </p:spPr>
      </p:pic>
      <p:sp>
        <p:nvSpPr>
          <p:cNvPr id="13" name="圆角矩形 43">
            <a:extLst>
              <a:ext uri="{FF2B5EF4-FFF2-40B4-BE49-F238E27FC236}">
                <a16:creationId xmlns:a16="http://schemas.microsoft.com/office/drawing/2014/main" id="{B4B20E44-9738-9A8C-D5A8-5CE0EA0539DE}"/>
              </a:ext>
            </a:extLst>
          </p:cNvPr>
          <p:cNvSpPr/>
          <p:nvPr/>
        </p:nvSpPr>
        <p:spPr>
          <a:xfrm>
            <a:off x="7415735" y="4479487"/>
            <a:ext cx="972272" cy="9872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00FF00"/>
              </a:highlight>
            </a:endParaRPr>
          </a:p>
        </p:txBody>
      </p:sp>
      <p:sp>
        <p:nvSpPr>
          <p:cNvPr id="15" name="圆角矩形 43">
            <a:extLst>
              <a:ext uri="{FF2B5EF4-FFF2-40B4-BE49-F238E27FC236}">
                <a16:creationId xmlns:a16="http://schemas.microsoft.com/office/drawing/2014/main" id="{21B13FFB-4608-DE6C-2B87-8C865E18334E}"/>
              </a:ext>
            </a:extLst>
          </p:cNvPr>
          <p:cNvSpPr/>
          <p:nvPr/>
        </p:nvSpPr>
        <p:spPr>
          <a:xfrm>
            <a:off x="9115307" y="4483439"/>
            <a:ext cx="972272" cy="9872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00FF00"/>
              </a:highlight>
            </a:endParaRPr>
          </a:p>
        </p:txBody>
      </p:sp>
      <p:sp>
        <p:nvSpPr>
          <p:cNvPr id="16" name="圆角矩形 43">
            <a:extLst>
              <a:ext uri="{FF2B5EF4-FFF2-40B4-BE49-F238E27FC236}">
                <a16:creationId xmlns:a16="http://schemas.microsoft.com/office/drawing/2014/main" id="{8F7AC9EB-2D24-B8FC-42AC-3AF0436321CE}"/>
              </a:ext>
            </a:extLst>
          </p:cNvPr>
          <p:cNvSpPr/>
          <p:nvPr/>
        </p:nvSpPr>
        <p:spPr>
          <a:xfrm>
            <a:off x="10767149" y="4483439"/>
            <a:ext cx="972272" cy="9872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00FF00"/>
              </a:highlight>
            </a:endParaRPr>
          </a:p>
        </p:txBody>
      </p:sp>
      <p:pic>
        <p:nvPicPr>
          <p:cNvPr id="18" name="图片 17" descr="形状&#10;&#10;低可信度描述已自动生成">
            <a:extLst>
              <a:ext uri="{FF2B5EF4-FFF2-40B4-BE49-F238E27FC236}">
                <a16:creationId xmlns:a16="http://schemas.microsoft.com/office/drawing/2014/main" id="{6832729B-4930-DC14-AB28-B33A92E170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86" y="4657890"/>
            <a:ext cx="759931" cy="759931"/>
          </a:xfrm>
          <a:prstGeom prst="rect">
            <a:avLst/>
          </a:prstGeom>
        </p:spPr>
      </p:pic>
      <p:pic>
        <p:nvPicPr>
          <p:cNvPr id="19" name="图片 18" descr="形状&#10;&#10;低可信度描述已自动生成">
            <a:extLst>
              <a:ext uri="{FF2B5EF4-FFF2-40B4-BE49-F238E27FC236}">
                <a16:creationId xmlns:a16="http://schemas.microsoft.com/office/drawing/2014/main" id="{E0618D2C-F2BC-07E3-2918-4837341243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318" y="4655720"/>
            <a:ext cx="822020" cy="822020"/>
          </a:xfrm>
          <a:prstGeom prst="rect">
            <a:avLst/>
          </a:prstGeom>
        </p:spPr>
      </p:pic>
      <p:pic>
        <p:nvPicPr>
          <p:cNvPr id="20" name="图片 19" descr="形状&#10;&#10;低可信度描述已自动生成">
            <a:extLst>
              <a:ext uri="{FF2B5EF4-FFF2-40B4-BE49-F238E27FC236}">
                <a16:creationId xmlns:a16="http://schemas.microsoft.com/office/drawing/2014/main" id="{089F45B1-5CEE-F023-E038-CB7FAB7A61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37" y="4587569"/>
            <a:ext cx="849599" cy="849599"/>
          </a:xfrm>
          <a:prstGeom prst="rect">
            <a:avLst/>
          </a:prstGeom>
        </p:spPr>
      </p:pic>
      <p:pic>
        <p:nvPicPr>
          <p:cNvPr id="22" name="图片 21" descr="形状&#10;&#10;低可信度描述已自动生成">
            <a:extLst>
              <a:ext uri="{FF2B5EF4-FFF2-40B4-BE49-F238E27FC236}">
                <a16:creationId xmlns:a16="http://schemas.microsoft.com/office/drawing/2014/main" id="{0087BB7E-5D49-85EB-4E36-45F56F62BEB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428" y="4668955"/>
            <a:ext cx="786426" cy="786426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AB5A9B72-F8C9-994B-9E27-ED69D2E726A1}"/>
              </a:ext>
            </a:extLst>
          </p:cNvPr>
          <p:cNvSpPr/>
          <p:nvPr/>
        </p:nvSpPr>
        <p:spPr>
          <a:xfrm>
            <a:off x="543042" y="5620915"/>
            <a:ext cx="11753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Banking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1BE168A-47E2-7201-03E7-CCE030221CC2}"/>
              </a:ext>
            </a:extLst>
          </p:cNvPr>
          <p:cNvSpPr/>
          <p:nvPr/>
        </p:nvSpPr>
        <p:spPr>
          <a:xfrm>
            <a:off x="2129684" y="5627909"/>
            <a:ext cx="13612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Securities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FFA5061-525D-D01A-C536-DB59B9DC3D33}"/>
              </a:ext>
            </a:extLst>
          </p:cNvPr>
          <p:cNvSpPr/>
          <p:nvPr/>
        </p:nvSpPr>
        <p:spPr>
          <a:xfrm>
            <a:off x="3697776" y="5627859"/>
            <a:ext cx="17150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Government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A5B8A9C-51FC-0E76-BFA4-0A33CB448B6F}"/>
              </a:ext>
            </a:extLst>
          </p:cNvPr>
          <p:cNvSpPr/>
          <p:nvPr/>
        </p:nvSpPr>
        <p:spPr>
          <a:xfrm>
            <a:off x="5457116" y="5620915"/>
            <a:ext cx="15744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E-meetings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DBDE8A1-C33B-75A6-343A-A87047ABA86B}"/>
              </a:ext>
            </a:extLst>
          </p:cNvPr>
          <p:cNvSpPr/>
          <p:nvPr/>
        </p:nvSpPr>
        <p:spPr>
          <a:xfrm>
            <a:off x="7372024" y="5627909"/>
            <a:ext cx="11224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Finance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439C2E1-E5AA-CFBA-09D2-1972470F344C}"/>
              </a:ext>
            </a:extLst>
          </p:cNvPr>
          <p:cNvSpPr/>
          <p:nvPr/>
        </p:nvSpPr>
        <p:spPr>
          <a:xfrm>
            <a:off x="8772778" y="5627859"/>
            <a:ext cx="17231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E-commerce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45F6501-BE3C-CC45-311B-82282F13AA48}"/>
              </a:ext>
            </a:extLst>
          </p:cNvPr>
          <p:cNvSpPr/>
          <p:nvPr/>
        </p:nvSpPr>
        <p:spPr>
          <a:xfrm>
            <a:off x="10989891" y="5620915"/>
            <a:ext cx="6034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IOT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对话气泡: 矩形 29">
            <a:extLst>
              <a:ext uri="{FF2B5EF4-FFF2-40B4-BE49-F238E27FC236}">
                <a16:creationId xmlns:a16="http://schemas.microsoft.com/office/drawing/2014/main" id="{928B4E1A-8DF4-F3CC-FDB7-510117381129}"/>
              </a:ext>
            </a:extLst>
          </p:cNvPr>
          <p:cNvSpPr/>
          <p:nvPr/>
        </p:nvSpPr>
        <p:spPr bwMode="auto">
          <a:xfrm>
            <a:off x="151151" y="1625595"/>
            <a:ext cx="3567909" cy="2362477"/>
          </a:xfrm>
          <a:prstGeom prst="wedgeRectCallout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7 out of the top 10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banks in China have already adopted TDSQL as their core system for services such as deposits, loans, payments, general ledger, and common operations.</a:t>
            </a:r>
            <a:endParaRPr lang="zh-CN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1" name="对话气泡: 矩形 30">
            <a:extLst>
              <a:ext uri="{FF2B5EF4-FFF2-40B4-BE49-F238E27FC236}">
                <a16:creationId xmlns:a16="http://schemas.microsoft.com/office/drawing/2014/main" id="{B00AFDC9-2D1D-7256-1524-E3AE0F6680A1}"/>
              </a:ext>
            </a:extLst>
          </p:cNvPr>
          <p:cNvSpPr/>
          <p:nvPr/>
        </p:nvSpPr>
        <p:spPr bwMode="auto">
          <a:xfrm>
            <a:off x="5631780" y="1625595"/>
            <a:ext cx="3567909" cy="2362477"/>
          </a:xfrm>
          <a:prstGeom prst="wedgeRectCallout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Tencent Meeting is the largest online meeting software in China, with a user base exceeding </a:t>
            </a:r>
            <a:r>
              <a:rPr lang="en-US" altLang="zh-CN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100 million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. It supports up to </a:t>
            </a:r>
            <a:r>
              <a:rPr lang="en-US" altLang="zh-CN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2,000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participants simultaneously in a single meeting.</a:t>
            </a:r>
            <a:endParaRPr lang="zh-CN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5640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六边形 1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C45F6305-B188-4A25-AC39-23404358C975}"/>
              </a:ext>
            </a:extLst>
          </p:cNvPr>
          <p:cNvSpPr/>
          <p:nvPr/>
        </p:nvSpPr>
        <p:spPr>
          <a:xfrm>
            <a:off x="3347200" y="228600"/>
            <a:ext cx="5497600" cy="4739311"/>
          </a:xfrm>
          <a:prstGeom prst="hexagon">
            <a:avLst/>
          </a:prstGeom>
          <a:noFill/>
          <a:ln w="6350">
            <a:solidFill>
              <a:srgbClr val="26FD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342C8"/>
              </a:solidFill>
            </a:endParaRPr>
          </a:p>
        </p:txBody>
      </p:sp>
      <p:sp>
        <p:nvSpPr>
          <p:cNvPr id="192" name="六边形 191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C16B5073-8548-40F9-92F0-6CD5148B0800}"/>
              </a:ext>
            </a:extLst>
          </p:cNvPr>
          <p:cNvSpPr/>
          <p:nvPr/>
        </p:nvSpPr>
        <p:spPr>
          <a:xfrm rot="105882">
            <a:off x="3375000" y="250781"/>
            <a:ext cx="5442000" cy="4691380"/>
          </a:xfrm>
          <a:prstGeom prst="hexagon">
            <a:avLst>
              <a:gd name="adj" fmla="val 25000"/>
              <a:gd name="vf" fmla="val 115470"/>
            </a:avLst>
          </a:prstGeom>
          <a:noFill/>
          <a:ln w="6475" cap="flat" cmpd="sng" algn="ctr">
            <a:solidFill>
              <a:srgbClr val="26FDFF">
                <a:alpha val="98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82">
              <a:solidFill>
                <a:srgbClr val="2744C5"/>
              </a:solidFill>
            </a:endParaRPr>
          </a:p>
        </p:txBody>
      </p:sp>
      <p:sp>
        <p:nvSpPr>
          <p:cNvPr id="193" name="六边形 192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68821899-7715-402E-983D-0592CD4BD791}"/>
              </a:ext>
            </a:extLst>
          </p:cNvPr>
          <p:cNvSpPr/>
          <p:nvPr/>
        </p:nvSpPr>
        <p:spPr>
          <a:xfrm rot="211765">
            <a:off x="3402800" y="272962"/>
            <a:ext cx="5386400" cy="4643448"/>
          </a:xfrm>
          <a:prstGeom prst="hexagon">
            <a:avLst>
              <a:gd name="adj" fmla="val 25000"/>
              <a:gd name="vf" fmla="val 115470"/>
            </a:avLst>
          </a:prstGeom>
          <a:noFill/>
          <a:ln w="6599" cap="flat" cmpd="sng" algn="ctr">
            <a:solidFill>
              <a:srgbClr val="26FDFF">
                <a:alpha val="1961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65">
              <a:solidFill>
                <a:srgbClr val="2B47C2"/>
              </a:solidFill>
            </a:endParaRPr>
          </a:p>
        </p:txBody>
      </p:sp>
      <p:sp>
        <p:nvSpPr>
          <p:cNvPr id="194" name="六边形 193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6912BC6D-3896-41F2-AAF7-FB39030FBFC8}"/>
              </a:ext>
            </a:extLst>
          </p:cNvPr>
          <p:cNvSpPr/>
          <p:nvPr/>
        </p:nvSpPr>
        <p:spPr>
          <a:xfrm rot="317647">
            <a:off x="3430601" y="295142"/>
            <a:ext cx="5330799" cy="4595517"/>
          </a:xfrm>
          <a:prstGeom prst="hexagon">
            <a:avLst>
              <a:gd name="adj" fmla="val 25000"/>
              <a:gd name="vf" fmla="val 115470"/>
            </a:avLst>
          </a:prstGeom>
          <a:noFill/>
          <a:ln w="6724" cap="flat" cmpd="sng" algn="ctr">
            <a:solidFill>
              <a:srgbClr val="26FDFF">
                <a:alpha val="2941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47">
              <a:solidFill>
                <a:srgbClr val="2F4ABF"/>
              </a:solidFill>
            </a:endParaRPr>
          </a:p>
        </p:txBody>
      </p:sp>
      <p:sp>
        <p:nvSpPr>
          <p:cNvPr id="195" name="六边形 194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EC884A80-5EBC-4672-B90C-D48776BE85E9}"/>
              </a:ext>
            </a:extLst>
          </p:cNvPr>
          <p:cNvSpPr/>
          <p:nvPr/>
        </p:nvSpPr>
        <p:spPr>
          <a:xfrm rot="423529">
            <a:off x="3458401" y="317323"/>
            <a:ext cx="5275199" cy="4547586"/>
          </a:xfrm>
          <a:prstGeom prst="hexagon">
            <a:avLst>
              <a:gd name="adj" fmla="val 25000"/>
              <a:gd name="vf" fmla="val 115470"/>
            </a:avLst>
          </a:prstGeom>
          <a:noFill/>
          <a:ln w="6848" cap="flat" cmpd="sng" algn="ctr">
            <a:solidFill>
              <a:srgbClr val="26FDFF">
                <a:alpha val="3922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29">
              <a:solidFill>
                <a:srgbClr val="344DBC"/>
              </a:solidFill>
            </a:endParaRPr>
          </a:p>
        </p:txBody>
      </p:sp>
      <p:sp>
        <p:nvSpPr>
          <p:cNvPr id="196" name="六边形 195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A45496A6-BC82-4A94-A01E-E23EC0BA365A}"/>
              </a:ext>
            </a:extLst>
          </p:cNvPr>
          <p:cNvSpPr/>
          <p:nvPr/>
        </p:nvSpPr>
        <p:spPr>
          <a:xfrm rot="529412">
            <a:off x="3486201" y="339504"/>
            <a:ext cx="5219598" cy="4499654"/>
          </a:xfrm>
          <a:prstGeom prst="hexagon">
            <a:avLst>
              <a:gd name="adj" fmla="val 25000"/>
              <a:gd name="vf" fmla="val 115470"/>
            </a:avLst>
          </a:prstGeom>
          <a:noFill/>
          <a:ln w="6973" cap="flat" cmpd="sng" algn="ctr">
            <a:solidFill>
              <a:srgbClr val="26FDFF">
                <a:alpha val="4902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12">
              <a:solidFill>
                <a:srgbClr val="3850B9"/>
              </a:solidFill>
            </a:endParaRPr>
          </a:p>
        </p:txBody>
      </p:sp>
      <p:sp>
        <p:nvSpPr>
          <p:cNvPr id="197" name="六边形 196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EEFA480E-9BB4-4F0A-B08A-7FD345E0486D}"/>
              </a:ext>
            </a:extLst>
          </p:cNvPr>
          <p:cNvSpPr/>
          <p:nvPr/>
        </p:nvSpPr>
        <p:spPr>
          <a:xfrm rot="635294">
            <a:off x="3514001" y="361685"/>
            <a:ext cx="5163998" cy="4451723"/>
          </a:xfrm>
          <a:prstGeom prst="hexagon">
            <a:avLst>
              <a:gd name="adj" fmla="val 25000"/>
              <a:gd name="vf" fmla="val 115470"/>
            </a:avLst>
          </a:prstGeom>
          <a:noFill/>
          <a:ln w="7097" cap="flat" cmpd="sng" algn="ctr">
            <a:solidFill>
              <a:srgbClr val="26FDFF">
                <a:alpha val="5882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94">
              <a:solidFill>
                <a:srgbClr val="3C53B7"/>
              </a:solidFill>
            </a:endParaRPr>
          </a:p>
        </p:txBody>
      </p:sp>
      <p:sp>
        <p:nvSpPr>
          <p:cNvPr id="198" name="六边形 197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32ACBF33-7101-4AC6-AC25-9612CBC2D2A3}"/>
              </a:ext>
            </a:extLst>
          </p:cNvPr>
          <p:cNvSpPr/>
          <p:nvPr/>
        </p:nvSpPr>
        <p:spPr>
          <a:xfrm rot="741176">
            <a:off x="3541801" y="383865"/>
            <a:ext cx="5108398" cy="4403792"/>
          </a:xfrm>
          <a:prstGeom prst="hexagon">
            <a:avLst>
              <a:gd name="adj" fmla="val 25000"/>
              <a:gd name="vf" fmla="val 115470"/>
            </a:avLst>
          </a:prstGeom>
          <a:noFill/>
          <a:ln w="7222" cap="flat" cmpd="sng" algn="ctr">
            <a:solidFill>
              <a:srgbClr val="26FDFF">
                <a:alpha val="6863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76">
              <a:solidFill>
                <a:srgbClr val="4156B4"/>
              </a:solidFill>
            </a:endParaRPr>
          </a:p>
        </p:txBody>
      </p:sp>
      <p:sp>
        <p:nvSpPr>
          <p:cNvPr id="199" name="六边形 198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C5FCC3E9-F772-421D-A84E-A946BC44FC21}"/>
              </a:ext>
            </a:extLst>
          </p:cNvPr>
          <p:cNvSpPr/>
          <p:nvPr/>
        </p:nvSpPr>
        <p:spPr>
          <a:xfrm rot="847059">
            <a:off x="3569601" y="406046"/>
            <a:ext cx="5052797" cy="4355860"/>
          </a:xfrm>
          <a:prstGeom prst="hexagon">
            <a:avLst>
              <a:gd name="adj" fmla="val 25000"/>
              <a:gd name="vf" fmla="val 115470"/>
            </a:avLst>
          </a:prstGeom>
          <a:noFill/>
          <a:ln w="7346" cap="flat" cmpd="sng" algn="ctr">
            <a:solidFill>
              <a:srgbClr val="26FDFF">
                <a:alpha val="7843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59">
              <a:solidFill>
                <a:srgbClr val="4559B1"/>
              </a:solidFill>
            </a:endParaRPr>
          </a:p>
        </p:txBody>
      </p:sp>
      <p:sp>
        <p:nvSpPr>
          <p:cNvPr id="200" name="六边形 199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9348158E-C00A-4443-8652-C26195130628}"/>
              </a:ext>
            </a:extLst>
          </p:cNvPr>
          <p:cNvSpPr/>
          <p:nvPr/>
        </p:nvSpPr>
        <p:spPr>
          <a:xfrm rot="952941">
            <a:off x="3597402" y="428227"/>
            <a:ext cx="4997197" cy="4307929"/>
          </a:xfrm>
          <a:prstGeom prst="hexagon">
            <a:avLst>
              <a:gd name="adj" fmla="val 25000"/>
              <a:gd name="vf" fmla="val 115470"/>
            </a:avLst>
          </a:prstGeom>
          <a:noFill/>
          <a:ln w="7471" cap="flat" cmpd="sng" algn="ctr">
            <a:solidFill>
              <a:srgbClr val="26FDFF">
                <a:alpha val="8824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41">
              <a:solidFill>
                <a:srgbClr val="495BAE"/>
              </a:solidFill>
            </a:endParaRPr>
          </a:p>
        </p:txBody>
      </p:sp>
      <p:sp>
        <p:nvSpPr>
          <p:cNvPr id="201" name="六边形 200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D7FA322C-7FAB-4DA7-8C3B-04993ABA3542}"/>
              </a:ext>
            </a:extLst>
          </p:cNvPr>
          <p:cNvSpPr/>
          <p:nvPr/>
        </p:nvSpPr>
        <p:spPr>
          <a:xfrm rot="1058824">
            <a:off x="3625202" y="450408"/>
            <a:ext cx="4941597" cy="4259998"/>
          </a:xfrm>
          <a:prstGeom prst="hexagon">
            <a:avLst>
              <a:gd name="adj" fmla="val 25000"/>
              <a:gd name="vf" fmla="val 115470"/>
            </a:avLst>
          </a:prstGeom>
          <a:noFill/>
          <a:ln w="7595" cap="flat" cmpd="sng" algn="ctr">
            <a:solidFill>
              <a:srgbClr val="26FDFF">
                <a:alpha val="9804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24">
              <a:solidFill>
                <a:srgbClr val="4E5EAB"/>
              </a:solidFill>
            </a:endParaRPr>
          </a:p>
        </p:txBody>
      </p:sp>
      <p:sp>
        <p:nvSpPr>
          <p:cNvPr id="202" name="六边形 201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D0E01B2E-2B90-4AFB-A92D-26630D21965D}"/>
              </a:ext>
            </a:extLst>
          </p:cNvPr>
          <p:cNvSpPr/>
          <p:nvPr/>
        </p:nvSpPr>
        <p:spPr>
          <a:xfrm rot="1164706">
            <a:off x="3653002" y="472588"/>
            <a:ext cx="4885996" cy="4212067"/>
          </a:xfrm>
          <a:prstGeom prst="hexagon">
            <a:avLst>
              <a:gd name="adj" fmla="val 25000"/>
              <a:gd name="vf" fmla="val 115470"/>
            </a:avLst>
          </a:prstGeom>
          <a:noFill/>
          <a:ln w="7720" cap="flat" cmpd="sng" algn="ctr">
            <a:solidFill>
              <a:srgbClr val="26FDFF">
                <a:alpha val="10784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6">
              <a:solidFill>
                <a:srgbClr val="5261A8"/>
              </a:solidFill>
            </a:endParaRPr>
          </a:p>
        </p:txBody>
      </p:sp>
      <p:sp>
        <p:nvSpPr>
          <p:cNvPr id="203" name="六边形 202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98A12529-BABE-4DE3-BACA-3E9883CC243A}"/>
              </a:ext>
            </a:extLst>
          </p:cNvPr>
          <p:cNvSpPr/>
          <p:nvPr/>
        </p:nvSpPr>
        <p:spPr>
          <a:xfrm rot="1270588">
            <a:off x="3680802" y="494769"/>
            <a:ext cx="4830396" cy="4164135"/>
          </a:xfrm>
          <a:prstGeom prst="hexagon">
            <a:avLst>
              <a:gd name="adj" fmla="val 25000"/>
              <a:gd name="vf" fmla="val 115470"/>
            </a:avLst>
          </a:prstGeom>
          <a:noFill/>
          <a:ln w="7844" cap="flat" cmpd="sng" algn="ctr">
            <a:solidFill>
              <a:srgbClr val="26FDFF">
                <a:alpha val="11765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88">
              <a:solidFill>
                <a:srgbClr val="5664A6"/>
              </a:solidFill>
            </a:endParaRPr>
          </a:p>
        </p:txBody>
      </p:sp>
      <p:sp>
        <p:nvSpPr>
          <p:cNvPr id="204" name="六边形 203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13448E84-2B4A-4326-9A1A-11E34A4F5B2E}"/>
              </a:ext>
            </a:extLst>
          </p:cNvPr>
          <p:cNvSpPr/>
          <p:nvPr/>
        </p:nvSpPr>
        <p:spPr>
          <a:xfrm rot="1376471">
            <a:off x="3708602" y="516950"/>
            <a:ext cx="4774796" cy="4116204"/>
          </a:xfrm>
          <a:prstGeom prst="hexagon">
            <a:avLst>
              <a:gd name="adj" fmla="val 25000"/>
              <a:gd name="vf" fmla="val 115470"/>
            </a:avLst>
          </a:prstGeom>
          <a:noFill/>
          <a:ln w="7969" cap="flat" cmpd="sng" algn="ctr">
            <a:solidFill>
              <a:srgbClr val="26FDFF">
                <a:alpha val="12745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71">
              <a:solidFill>
                <a:srgbClr val="5B67A3"/>
              </a:solidFill>
            </a:endParaRPr>
          </a:p>
        </p:txBody>
      </p:sp>
      <p:sp>
        <p:nvSpPr>
          <p:cNvPr id="205" name="六边形 204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043D0606-DCE9-4562-8E46-5DBD9F80ECB4}"/>
              </a:ext>
            </a:extLst>
          </p:cNvPr>
          <p:cNvSpPr/>
          <p:nvPr/>
        </p:nvSpPr>
        <p:spPr>
          <a:xfrm rot="1482353">
            <a:off x="3736403" y="539131"/>
            <a:ext cx="4719195" cy="4068273"/>
          </a:xfrm>
          <a:prstGeom prst="hexagon">
            <a:avLst>
              <a:gd name="adj" fmla="val 25000"/>
              <a:gd name="vf" fmla="val 115470"/>
            </a:avLst>
          </a:prstGeom>
          <a:noFill/>
          <a:ln w="8093" cap="flat" cmpd="sng" algn="ctr">
            <a:solidFill>
              <a:srgbClr val="26FDFF">
                <a:alpha val="13725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953">
              <a:solidFill>
                <a:srgbClr val="5F6AA0"/>
              </a:solidFill>
            </a:endParaRPr>
          </a:p>
        </p:txBody>
      </p:sp>
      <p:sp>
        <p:nvSpPr>
          <p:cNvPr id="206" name="六边形 205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6516D260-19C4-4E39-BF5D-BB58A1221707}"/>
              </a:ext>
            </a:extLst>
          </p:cNvPr>
          <p:cNvSpPr/>
          <p:nvPr/>
        </p:nvSpPr>
        <p:spPr>
          <a:xfrm rot="1588235">
            <a:off x="3764203" y="561311"/>
            <a:ext cx="4663595" cy="4020341"/>
          </a:xfrm>
          <a:prstGeom prst="hexagon">
            <a:avLst>
              <a:gd name="adj" fmla="val 25000"/>
              <a:gd name="vf" fmla="val 115470"/>
            </a:avLst>
          </a:prstGeom>
          <a:noFill/>
          <a:ln w="8218" cap="flat" cmpd="sng" algn="ctr">
            <a:solidFill>
              <a:srgbClr val="26FDFF">
                <a:alpha val="14706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35">
              <a:solidFill>
                <a:srgbClr val="636D9D"/>
              </a:solidFill>
            </a:endParaRPr>
          </a:p>
        </p:txBody>
      </p:sp>
      <p:sp>
        <p:nvSpPr>
          <p:cNvPr id="207" name="六边形 206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7E49710A-035A-4F09-BB8A-89993944D791}"/>
              </a:ext>
            </a:extLst>
          </p:cNvPr>
          <p:cNvSpPr/>
          <p:nvPr/>
        </p:nvSpPr>
        <p:spPr>
          <a:xfrm rot="1694118">
            <a:off x="3792003" y="583492"/>
            <a:ext cx="4607995" cy="3972410"/>
          </a:xfrm>
          <a:prstGeom prst="hexagon">
            <a:avLst>
              <a:gd name="adj" fmla="val 25000"/>
              <a:gd name="vf" fmla="val 115470"/>
            </a:avLst>
          </a:prstGeom>
          <a:noFill/>
          <a:ln w="8342" cap="flat" cmpd="sng" algn="ctr">
            <a:solidFill>
              <a:srgbClr val="26FDFF">
                <a:alpha val="15686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18">
              <a:solidFill>
                <a:srgbClr val="68709A"/>
              </a:solidFill>
            </a:endParaRPr>
          </a:p>
        </p:txBody>
      </p:sp>
      <p:sp>
        <p:nvSpPr>
          <p:cNvPr id="208" name="六边形 207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E4A9E927-8AA3-45D8-9AFF-06F7B5F6F853}"/>
              </a:ext>
            </a:extLst>
          </p:cNvPr>
          <p:cNvSpPr/>
          <p:nvPr/>
        </p:nvSpPr>
        <p:spPr>
          <a:xfrm rot="1800000">
            <a:off x="3819803" y="605673"/>
            <a:ext cx="4552394" cy="3924478"/>
          </a:xfrm>
          <a:prstGeom prst="hexagon">
            <a:avLst>
              <a:gd name="adj" fmla="val 25000"/>
              <a:gd name="vf" fmla="val 115470"/>
            </a:avLst>
          </a:prstGeom>
          <a:noFill/>
          <a:ln w="8467" cap="flat" cmpd="sng" algn="ctr">
            <a:solidFill>
              <a:srgbClr val="26FDFF">
                <a:alpha val="16667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6C7398"/>
              </a:solidFill>
            </a:endParaRPr>
          </a:p>
        </p:txBody>
      </p:sp>
      <p:sp>
        <p:nvSpPr>
          <p:cNvPr id="209" name="六边形 208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D9B293C1-10A4-4F1B-BDE6-9FCD68B9B94C}"/>
              </a:ext>
            </a:extLst>
          </p:cNvPr>
          <p:cNvSpPr/>
          <p:nvPr/>
        </p:nvSpPr>
        <p:spPr>
          <a:xfrm rot="1905882">
            <a:off x="3847603" y="627854"/>
            <a:ext cx="4496794" cy="3876547"/>
          </a:xfrm>
          <a:prstGeom prst="hexagon">
            <a:avLst>
              <a:gd name="adj" fmla="val 25000"/>
              <a:gd name="vf" fmla="val 115470"/>
            </a:avLst>
          </a:prstGeom>
          <a:noFill/>
          <a:ln w="8591" cap="flat" cmpd="sng" algn="ctr">
            <a:solidFill>
              <a:srgbClr val="26FDFF">
                <a:alpha val="17647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82">
              <a:solidFill>
                <a:srgbClr val="707595"/>
              </a:solidFill>
            </a:endParaRPr>
          </a:p>
        </p:txBody>
      </p:sp>
      <p:sp>
        <p:nvSpPr>
          <p:cNvPr id="210" name="六边形 209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BC71478B-C420-4109-9D4A-B46BFDB38243}"/>
              </a:ext>
            </a:extLst>
          </p:cNvPr>
          <p:cNvSpPr/>
          <p:nvPr/>
        </p:nvSpPr>
        <p:spPr>
          <a:xfrm rot="2011765">
            <a:off x="3875403" y="650035"/>
            <a:ext cx="4441194" cy="3828616"/>
          </a:xfrm>
          <a:prstGeom prst="hexagon">
            <a:avLst>
              <a:gd name="adj" fmla="val 25000"/>
              <a:gd name="vf" fmla="val 115470"/>
            </a:avLst>
          </a:prstGeom>
          <a:noFill/>
          <a:ln w="8716" cap="flat" cmpd="sng" algn="ctr">
            <a:solidFill>
              <a:srgbClr val="26FDFF">
                <a:alpha val="18627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365">
              <a:solidFill>
                <a:srgbClr val="747892"/>
              </a:solidFill>
            </a:endParaRPr>
          </a:p>
        </p:txBody>
      </p:sp>
      <p:sp>
        <p:nvSpPr>
          <p:cNvPr id="211" name="六边形 210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5DE0FE0B-9F15-4FD8-995E-61E8ED52FC76}"/>
              </a:ext>
            </a:extLst>
          </p:cNvPr>
          <p:cNvSpPr/>
          <p:nvPr/>
        </p:nvSpPr>
        <p:spPr>
          <a:xfrm rot="2117647">
            <a:off x="3903204" y="672215"/>
            <a:ext cx="4385594" cy="3780684"/>
          </a:xfrm>
          <a:prstGeom prst="hexagon">
            <a:avLst>
              <a:gd name="adj" fmla="val 25000"/>
              <a:gd name="vf" fmla="val 115470"/>
            </a:avLst>
          </a:prstGeom>
          <a:noFill/>
          <a:ln w="8840" cap="flat" cmpd="sng" algn="ctr">
            <a:solidFill>
              <a:srgbClr val="26FDFF">
                <a:alpha val="19608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47">
              <a:solidFill>
                <a:srgbClr val="797B8F"/>
              </a:solidFill>
            </a:endParaRPr>
          </a:p>
        </p:txBody>
      </p:sp>
      <p:sp>
        <p:nvSpPr>
          <p:cNvPr id="212" name="六边形 211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F4191D93-692F-4BB9-9F21-9E0D6A5E28B1}"/>
              </a:ext>
            </a:extLst>
          </p:cNvPr>
          <p:cNvSpPr/>
          <p:nvPr/>
        </p:nvSpPr>
        <p:spPr>
          <a:xfrm rot="2223529">
            <a:off x="3931004" y="694396"/>
            <a:ext cx="4329993" cy="3732753"/>
          </a:xfrm>
          <a:prstGeom prst="hexagon">
            <a:avLst>
              <a:gd name="adj" fmla="val 25000"/>
              <a:gd name="vf" fmla="val 115470"/>
            </a:avLst>
          </a:prstGeom>
          <a:noFill/>
          <a:ln w="8965" cap="flat" cmpd="sng" algn="ctr">
            <a:solidFill>
              <a:srgbClr val="26FDFF">
                <a:alpha val="20588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29">
              <a:solidFill>
                <a:srgbClr val="7D7E8C"/>
              </a:solidFill>
            </a:endParaRPr>
          </a:p>
        </p:txBody>
      </p:sp>
      <p:sp>
        <p:nvSpPr>
          <p:cNvPr id="213" name="六边形 212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DDEFF938-9C45-4B4F-9A51-B58341868BBA}"/>
              </a:ext>
            </a:extLst>
          </p:cNvPr>
          <p:cNvSpPr/>
          <p:nvPr/>
        </p:nvSpPr>
        <p:spPr>
          <a:xfrm rot="2329412">
            <a:off x="3958804" y="716577"/>
            <a:ext cx="4274393" cy="3684822"/>
          </a:xfrm>
          <a:prstGeom prst="hexagon">
            <a:avLst>
              <a:gd name="adj" fmla="val 25000"/>
              <a:gd name="vf" fmla="val 115470"/>
            </a:avLst>
          </a:prstGeom>
          <a:noFill/>
          <a:ln w="9089" cap="flat" cmpd="sng" algn="ctr">
            <a:solidFill>
              <a:srgbClr val="26FDFF">
                <a:alpha val="21569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12">
              <a:solidFill>
                <a:srgbClr val="818189"/>
              </a:solidFill>
            </a:endParaRPr>
          </a:p>
        </p:txBody>
      </p:sp>
      <p:sp>
        <p:nvSpPr>
          <p:cNvPr id="214" name="六边形 213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6AAED167-978C-4B87-BA4C-4D9FF944FA0D}"/>
              </a:ext>
            </a:extLst>
          </p:cNvPr>
          <p:cNvSpPr/>
          <p:nvPr/>
        </p:nvSpPr>
        <p:spPr>
          <a:xfrm rot="2435294">
            <a:off x="3986604" y="738758"/>
            <a:ext cx="4218792" cy="3636890"/>
          </a:xfrm>
          <a:prstGeom prst="hexagon">
            <a:avLst>
              <a:gd name="adj" fmla="val 25000"/>
              <a:gd name="vf" fmla="val 115470"/>
            </a:avLst>
          </a:prstGeom>
          <a:noFill/>
          <a:ln w="9214" cap="flat" cmpd="sng" algn="ctr">
            <a:solidFill>
              <a:srgbClr val="26FDFF">
                <a:alpha val="22549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94">
              <a:solidFill>
                <a:srgbClr val="868487"/>
              </a:solidFill>
            </a:endParaRPr>
          </a:p>
        </p:txBody>
      </p:sp>
      <p:sp>
        <p:nvSpPr>
          <p:cNvPr id="215" name="六边形 214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010804DE-537E-4FA6-8FBB-FB0DB76FA7AB}"/>
              </a:ext>
            </a:extLst>
          </p:cNvPr>
          <p:cNvSpPr/>
          <p:nvPr/>
        </p:nvSpPr>
        <p:spPr>
          <a:xfrm rot="2541176">
            <a:off x="4014404" y="760938"/>
            <a:ext cx="4163192" cy="3588959"/>
          </a:xfrm>
          <a:prstGeom prst="hexagon">
            <a:avLst>
              <a:gd name="adj" fmla="val 25000"/>
              <a:gd name="vf" fmla="val 115470"/>
            </a:avLst>
          </a:prstGeom>
          <a:noFill/>
          <a:ln w="9338" cap="flat" cmpd="sng" algn="ctr">
            <a:solidFill>
              <a:srgbClr val="26FDFF">
                <a:alpha val="23529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776">
              <a:solidFill>
                <a:srgbClr val="8A8784"/>
              </a:solidFill>
            </a:endParaRPr>
          </a:p>
        </p:txBody>
      </p:sp>
      <p:sp>
        <p:nvSpPr>
          <p:cNvPr id="216" name="六边形 215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4917361A-079D-4C71-855E-AAAC457B38A2}"/>
              </a:ext>
            </a:extLst>
          </p:cNvPr>
          <p:cNvSpPr/>
          <p:nvPr/>
        </p:nvSpPr>
        <p:spPr>
          <a:xfrm rot="2647059">
            <a:off x="4042204" y="783119"/>
            <a:ext cx="4107592" cy="3541028"/>
          </a:xfrm>
          <a:prstGeom prst="hexagon">
            <a:avLst>
              <a:gd name="adj" fmla="val 25000"/>
              <a:gd name="vf" fmla="val 115470"/>
            </a:avLst>
          </a:prstGeom>
          <a:noFill/>
          <a:ln w="9463" cap="flat" cmpd="sng" algn="ctr">
            <a:solidFill>
              <a:srgbClr val="26FDFF">
                <a:alpha val="2451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859">
              <a:solidFill>
                <a:srgbClr val="8E8A81"/>
              </a:solidFill>
            </a:endParaRPr>
          </a:p>
        </p:txBody>
      </p:sp>
      <p:sp>
        <p:nvSpPr>
          <p:cNvPr id="217" name="六边形 216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35502E26-0B10-4D67-A487-11D3A37E6E01}"/>
              </a:ext>
            </a:extLst>
          </p:cNvPr>
          <p:cNvSpPr/>
          <p:nvPr/>
        </p:nvSpPr>
        <p:spPr>
          <a:xfrm rot="2752941">
            <a:off x="4070005" y="805300"/>
            <a:ext cx="4051991" cy="3493096"/>
          </a:xfrm>
          <a:prstGeom prst="hexagon">
            <a:avLst>
              <a:gd name="adj" fmla="val 25000"/>
              <a:gd name="vf" fmla="val 115470"/>
            </a:avLst>
          </a:prstGeom>
          <a:noFill/>
          <a:ln w="9587" cap="flat" cmpd="sng" algn="ctr">
            <a:solidFill>
              <a:srgbClr val="26FDFF">
                <a:alpha val="2549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941">
              <a:solidFill>
                <a:srgbClr val="938C7E"/>
              </a:solidFill>
            </a:endParaRPr>
          </a:p>
        </p:txBody>
      </p:sp>
      <p:sp>
        <p:nvSpPr>
          <p:cNvPr id="218" name="六边形 217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7BCFE854-5FB5-4FD8-92FC-52B72DECF80C}"/>
              </a:ext>
            </a:extLst>
          </p:cNvPr>
          <p:cNvSpPr/>
          <p:nvPr/>
        </p:nvSpPr>
        <p:spPr>
          <a:xfrm rot="2858824">
            <a:off x="4097805" y="827481"/>
            <a:ext cx="3996391" cy="3445165"/>
          </a:xfrm>
          <a:prstGeom prst="hexagon">
            <a:avLst>
              <a:gd name="adj" fmla="val 25000"/>
              <a:gd name="vf" fmla="val 115470"/>
            </a:avLst>
          </a:prstGeom>
          <a:noFill/>
          <a:ln w="9712" cap="flat" cmpd="sng" algn="ctr">
            <a:solidFill>
              <a:srgbClr val="26FDFF">
                <a:alpha val="26471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24">
              <a:solidFill>
                <a:srgbClr val="978F7B"/>
              </a:solidFill>
            </a:endParaRPr>
          </a:p>
        </p:txBody>
      </p:sp>
      <p:sp>
        <p:nvSpPr>
          <p:cNvPr id="219" name="六边形 218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FDB81799-2441-4DBF-8759-9F87D9FD8702}"/>
              </a:ext>
            </a:extLst>
          </p:cNvPr>
          <p:cNvSpPr/>
          <p:nvPr/>
        </p:nvSpPr>
        <p:spPr>
          <a:xfrm rot="2964706">
            <a:off x="4125605" y="849661"/>
            <a:ext cx="3940791" cy="3397234"/>
          </a:xfrm>
          <a:prstGeom prst="hexagon">
            <a:avLst>
              <a:gd name="adj" fmla="val 25000"/>
              <a:gd name="vf" fmla="val 115470"/>
            </a:avLst>
          </a:prstGeom>
          <a:noFill/>
          <a:ln w="9836" cap="flat" cmpd="sng" algn="ctr">
            <a:solidFill>
              <a:srgbClr val="26FDFF">
                <a:alpha val="27451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106">
              <a:solidFill>
                <a:srgbClr val="9B9278"/>
              </a:solidFill>
            </a:endParaRPr>
          </a:p>
        </p:txBody>
      </p:sp>
      <p:sp>
        <p:nvSpPr>
          <p:cNvPr id="220" name="六边形 219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29CB2A3B-38FC-4B4E-87A6-87A906754E19}"/>
              </a:ext>
            </a:extLst>
          </p:cNvPr>
          <p:cNvSpPr/>
          <p:nvPr/>
        </p:nvSpPr>
        <p:spPr>
          <a:xfrm rot="3070588">
            <a:off x="4153405" y="871842"/>
            <a:ext cx="3885190" cy="3349303"/>
          </a:xfrm>
          <a:prstGeom prst="hexagon">
            <a:avLst>
              <a:gd name="adj" fmla="val 25000"/>
              <a:gd name="vf" fmla="val 115470"/>
            </a:avLst>
          </a:prstGeom>
          <a:noFill/>
          <a:ln w="9961" cap="flat" cmpd="sng" algn="ctr">
            <a:solidFill>
              <a:srgbClr val="26FDFF">
                <a:alpha val="28431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188">
              <a:solidFill>
                <a:srgbClr val="A09576"/>
              </a:solidFill>
            </a:endParaRPr>
          </a:p>
        </p:txBody>
      </p:sp>
      <p:sp>
        <p:nvSpPr>
          <p:cNvPr id="221" name="六边形 220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E763E774-4E7C-48D4-91DF-DC3978C63F35}"/>
              </a:ext>
            </a:extLst>
          </p:cNvPr>
          <p:cNvSpPr/>
          <p:nvPr/>
        </p:nvSpPr>
        <p:spPr>
          <a:xfrm rot="3176471">
            <a:off x="4181205" y="894023"/>
            <a:ext cx="3829590" cy="3301371"/>
          </a:xfrm>
          <a:prstGeom prst="hexagon">
            <a:avLst>
              <a:gd name="adj" fmla="val 25000"/>
              <a:gd name="vf" fmla="val 115470"/>
            </a:avLst>
          </a:prstGeom>
          <a:noFill/>
          <a:ln w="10085" cap="flat" cmpd="sng" algn="ctr">
            <a:solidFill>
              <a:srgbClr val="26FDFF">
                <a:alpha val="29412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71">
              <a:solidFill>
                <a:srgbClr val="A49873"/>
              </a:solidFill>
            </a:endParaRPr>
          </a:p>
        </p:txBody>
      </p:sp>
      <p:sp>
        <p:nvSpPr>
          <p:cNvPr id="222" name="六边形 221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5110A424-2BB0-4CEA-9D2A-39CA8C6B2BB4}"/>
              </a:ext>
            </a:extLst>
          </p:cNvPr>
          <p:cNvSpPr/>
          <p:nvPr/>
        </p:nvSpPr>
        <p:spPr>
          <a:xfrm rot="3282353">
            <a:off x="4209005" y="916204"/>
            <a:ext cx="3773990" cy="3253440"/>
          </a:xfrm>
          <a:prstGeom prst="hexagon">
            <a:avLst>
              <a:gd name="adj" fmla="val 25000"/>
              <a:gd name="vf" fmla="val 115470"/>
            </a:avLst>
          </a:prstGeom>
          <a:noFill/>
          <a:ln w="10210" cap="flat" cmpd="sng" algn="ctr">
            <a:solidFill>
              <a:srgbClr val="26FDFF">
                <a:alpha val="30392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353">
              <a:solidFill>
                <a:srgbClr val="A89B70"/>
              </a:solidFill>
            </a:endParaRPr>
          </a:p>
        </p:txBody>
      </p:sp>
      <p:sp>
        <p:nvSpPr>
          <p:cNvPr id="223" name="六边形 222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785B1CC2-1B6F-48C3-BD53-A14AE4273899}"/>
              </a:ext>
            </a:extLst>
          </p:cNvPr>
          <p:cNvSpPr/>
          <p:nvPr/>
        </p:nvSpPr>
        <p:spPr>
          <a:xfrm rot="3388235">
            <a:off x="4236806" y="938384"/>
            <a:ext cx="3718389" cy="3205508"/>
          </a:xfrm>
          <a:prstGeom prst="hexagon">
            <a:avLst>
              <a:gd name="adj" fmla="val 25000"/>
              <a:gd name="vf" fmla="val 115470"/>
            </a:avLst>
          </a:prstGeom>
          <a:noFill/>
          <a:ln w="10334" cap="flat" cmpd="sng" algn="ctr">
            <a:solidFill>
              <a:srgbClr val="26FDFF">
                <a:alpha val="31373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35">
              <a:solidFill>
                <a:srgbClr val="AD9E6D"/>
              </a:solidFill>
            </a:endParaRPr>
          </a:p>
        </p:txBody>
      </p:sp>
      <p:sp>
        <p:nvSpPr>
          <p:cNvPr id="224" name="六边形 223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CA9913EA-746F-4CC2-8181-CE006EC83B6A}"/>
              </a:ext>
            </a:extLst>
          </p:cNvPr>
          <p:cNvSpPr/>
          <p:nvPr/>
        </p:nvSpPr>
        <p:spPr>
          <a:xfrm rot="3494118">
            <a:off x="4264606" y="960565"/>
            <a:ext cx="3662789" cy="3157577"/>
          </a:xfrm>
          <a:prstGeom prst="hexagon">
            <a:avLst>
              <a:gd name="adj" fmla="val 25000"/>
              <a:gd name="vf" fmla="val 115470"/>
            </a:avLst>
          </a:prstGeom>
          <a:noFill/>
          <a:ln w="10459" cap="flat" cmpd="sng" algn="ctr">
            <a:solidFill>
              <a:srgbClr val="26FDFF">
                <a:alpha val="32353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18">
              <a:solidFill>
                <a:srgbClr val="B1A16A"/>
              </a:solidFill>
            </a:endParaRPr>
          </a:p>
        </p:txBody>
      </p:sp>
      <p:sp>
        <p:nvSpPr>
          <p:cNvPr id="225" name="六边形 224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DA36507E-6237-4AEB-9CC6-65318AE0464D}"/>
              </a:ext>
            </a:extLst>
          </p:cNvPr>
          <p:cNvSpPr/>
          <p:nvPr/>
        </p:nvSpPr>
        <p:spPr>
          <a:xfrm rot="3600000">
            <a:off x="4292406" y="982746"/>
            <a:ext cx="3607189" cy="3109646"/>
          </a:xfrm>
          <a:prstGeom prst="hexagon">
            <a:avLst>
              <a:gd name="adj" fmla="val 25000"/>
              <a:gd name="vf" fmla="val 115470"/>
            </a:avLst>
          </a:prstGeom>
          <a:noFill/>
          <a:ln w="10583" cap="flat" cmpd="sng" algn="ctr">
            <a:solidFill>
              <a:srgbClr val="26FDFF">
                <a:alpha val="33333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600">
              <a:solidFill>
                <a:srgbClr val="B5A468"/>
              </a:solidFill>
            </a:endParaRPr>
          </a:p>
        </p:txBody>
      </p:sp>
      <p:sp>
        <p:nvSpPr>
          <p:cNvPr id="226" name="六边形 225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20E62315-9FB5-4E91-BD80-E2C898148FCC}"/>
              </a:ext>
            </a:extLst>
          </p:cNvPr>
          <p:cNvSpPr/>
          <p:nvPr/>
        </p:nvSpPr>
        <p:spPr>
          <a:xfrm rot="3705882">
            <a:off x="4320206" y="1004927"/>
            <a:ext cx="3551588" cy="3061714"/>
          </a:xfrm>
          <a:prstGeom prst="hexagon">
            <a:avLst>
              <a:gd name="adj" fmla="val 25000"/>
              <a:gd name="vf" fmla="val 115470"/>
            </a:avLst>
          </a:prstGeom>
          <a:noFill/>
          <a:ln w="10708" cap="flat" cmpd="sng" algn="ctr">
            <a:solidFill>
              <a:srgbClr val="26FDFF">
                <a:alpha val="34314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682">
              <a:solidFill>
                <a:srgbClr val="B9A665"/>
              </a:solidFill>
            </a:endParaRPr>
          </a:p>
        </p:txBody>
      </p:sp>
      <p:sp>
        <p:nvSpPr>
          <p:cNvPr id="227" name="六边形 226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4DFD11FC-A158-4130-8717-432B35780360}"/>
              </a:ext>
            </a:extLst>
          </p:cNvPr>
          <p:cNvSpPr/>
          <p:nvPr/>
        </p:nvSpPr>
        <p:spPr>
          <a:xfrm rot="3811765">
            <a:off x="4348006" y="1027108"/>
            <a:ext cx="3495988" cy="3013783"/>
          </a:xfrm>
          <a:prstGeom prst="hexagon">
            <a:avLst>
              <a:gd name="adj" fmla="val 25000"/>
              <a:gd name="vf" fmla="val 115470"/>
            </a:avLst>
          </a:prstGeom>
          <a:noFill/>
          <a:ln w="10832" cap="flat" cmpd="sng" algn="ctr">
            <a:solidFill>
              <a:srgbClr val="26FDFF">
                <a:alpha val="35294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765">
              <a:solidFill>
                <a:srgbClr val="BEA962"/>
              </a:solidFill>
            </a:endParaRPr>
          </a:p>
        </p:txBody>
      </p:sp>
      <p:sp>
        <p:nvSpPr>
          <p:cNvPr id="228" name="六边形 227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E779ACF2-DDAA-488C-873C-7B1D049DEA34}"/>
              </a:ext>
            </a:extLst>
          </p:cNvPr>
          <p:cNvSpPr/>
          <p:nvPr/>
        </p:nvSpPr>
        <p:spPr>
          <a:xfrm rot="3917647">
            <a:off x="4375807" y="1049288"/>
            <a:ext cx="3440388" cy="2965852"/>
          </a:xfrm>
          <a:prstGeom prst="hexagon">
            <a:avLst>
              <a:gd name="adj" fmla="val 25000"/>
              <a:gd name="vf" fmla="val 115470"/>
            </a:avLst>
          </a:prstGeom>
          <a:noFill/>
          <a:ln w="10957" cap="flat" cmpd="sng" algn="ctr">
            <a:solidFill>
              <a:srgbClr val="26FDFF">
                <a:alpha val="36275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47">
              <a:solidFill>
                <a:srgbClr val="C2AC5F"/>
              </a:solidFill>
            </a:endParaRPr>
          </a:p>
        </p:txBody>
      </p:sp>
      <p:sp>
        <p:nvSpPr>
          <p:cNvPr id="229" name="六边形 228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20E6E417-82EF-4E0F-AB2B-D0619D655409}"/>
              </a:ext>
            </a:extLst>
          </p:cNvPr>
          <p:cNvSpPr/>
          <p:nvPr/>
        </p:nvSpPr>
        <p:spPr>
          <a:xfrm rot="4023529">
            <a:off x="4403607" y="1071469"/>
            <a:ext cx="3384788" cy="2917920"/>
          </a:xfrm>
          <a:prstGeom prst="hexagon">
            <a:avLst>
              <a:gd name="adj" fmla="val 25000"/>
              <a:gd name="vf" fmla="val 115470"/>
            </a:avLst>
          </a:prstGeom>
          <a:noFill/>
          <a:ln w="11081" cap="flat" cmpd="sng" algn="ctr">
            <a:solidFill>
              <a:srgbClr val="26FDFF">
                <a:alpha val="37255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929">
              <a:solidFill>
                <a:srgbClr val="C6AF5C"/>
              </a:solidFill>
            </a:endParaRPr>
          </a:p>
        </p:txBody>
      </p:sp>
      <p:sp>
        <p:nvSpPr>
          <p:cNvPr id="230" name="六边形 229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482A3060-D42D-4E2F-906F-2555FB345DC0}"/>
              </a:ext>
            </a:extLst>
          </p:cNvPr>
          <p:cNvSpPr/>
          <p:nvPr/>
        </p:nvSpPr>
        <p:spPr>
          <a:xfrm rot="4129412">
            <a:off x="4431407" y="1093650"/>
            <a:ext cx="3329187" cy="2869989"/>
          </a:xfrm>
          <a:prstGeom prst="hexagon">
            <a:avLst>
              <a:gd name="adj" fmla="val 25000"/>
              <a:gd name="vf" fmla="val 115470"/>
            </a:avLst>
          </a:prstGeom>
          <a:noFill/>
          <a:ln w="11206" cap="flat" cmpd="sng" algn="ctr">
            <a:solidFill>
              <a:srgbClr val="26FDFF">
                <a:alpha val="38235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012">
              <a:solidFill>
                <a:srgbClr val="CBB259"/>
              </a:solidFill>
            </a:endParaRPr>
          </a:p>
        </p:txBody>
      </p:sp>
      <p:sp>
        <p:nvSpPr>
          <p:cNvPr id="231" name="六边形 230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91445049-0041-4468-A0B9-E356276F5765}"/>
              </a:ext>
            </a:extLst>
          </p:cNvPr>
          <p:cNvSpPr/>
          <p:nvPr/>
        </p:nvSpPr>
        <p:spPr>
          <a:xfrm rot="4235294">
            <a:off x="4459207" y="1115831"/>
            <a:ext cx="3273587" cy="2822058"/>
          </a:xfrm>
          <a:prstGeom prst="hexagon">
            <a:avLst>
              <a:gd name="adj" fmla="val 25000"/>
              <a:gd name="vf" fmla="val 115470"/>
            </a:avLst>
          </a:prstGeom>
          <a:noFill/>
          <a:ln w="11330" cap="flat" cmpd="sng" algn="ctr">
            <a:solidFill>
              <a:srgbClr val="26FDFF">
                <a:alpha val="39216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094">
              <a:solidFill>
                <a:srgbClr val="CFB557"/>
              </a:solidFill>
            </a:endParaRPr>
          </a:p>
        </p:txBody>
      </p:sp>
      <p:sp>
        <p:nvSpPr>
          <p:cNvPr id="232" name="六边形 231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98A514C1-9F9D-4D46-B757-4DA55C5D06E9}"/>
              </a:ext>
            </a:extLst>
          </p:cNvPr>
          <p:cNvSpPr/>
          <p:nvPr/>
        </p:nvSpPr>
        <p:spPr>
          <a:xfrm rot="4341177">
            <a:off x="4487008" y="1138011"/>
            <a:ext cx="3217986" cy="2774126"/>
          </a:xfrm>
          <a:prstGeom prst="hexagon">
            <a:avLst>
              <a:gd name="adj" fmla="val 25000"/>
              <a:gd name="vf" fmla="val 115470"/>
            </a:avLst>
          </a:prstGeom>
          <a:noFill/>
          <a:ln w="11455" cap="flat" cmpd="sng" algn="ctr">
            <a:solidFill>
              <a:srgbClr val="26FDFF">
                <a:alpha val="40196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176">
              <a:solidFill>
                <a:srgbClr val="D3B854"/>
              </a:solidFill>
            </a:endParaRPr>
          </a:p>
        </p:txBody>
      </p:sp>
      <p:sp>
        <p:nvSpPr>
          <p:cNvPr id="233" name="六边形 232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F5BA1DC2-10D6-42D3-9E55-7512E96666F8}"/>
              </a:ext>
            </a:extLst>
          </p:cNvPr>
          <p:cNvSpPr/>
          <p:nvPr/>
        </p:nvSpPr>
        <p:spPr>
          <a:xfrm rot="4447059">
            <a:off x="4514807" y="1160192"/>
            <a:ext cx="3162386" cy="2726195"/>
          </a:xfrm>
          <a:prstGeom prst="hexagon">
            <a:avLst>
              <a:gd name="adj" fmla="val 25000"/>
              <a:gd name="vf" fmla="val 115470"/>
            </a:avLst>
          </a:prstGeom>
          <a:noFill/>
          <a:ln w="11579" cap="flat" cmpd="sng" algn="ctr">
            <a:solidFill>
              <a:srgbClr val="26FDFF">
                <a:alpha val="41176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259">
              <a:solidFill>
                <a:srgbClr val="D8BB51"/>
              </a:solidFill>
            </a:endParaRPr>
          </a:p>
        </p:txBody>
      </p:sp>
      <p:sp>
        <p:nvSpPr>
          <p:cNvPr id="234" name="六边形 233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E3656A48-99E8-4455-9DC1-759BB661AACB}"/>
              </a:ext>
            </a:extLst>
          </p:cNvPr>
          <p:cNvSpPr/>
          <p:nvPr/>
        </p:nvSpPr>
        <p:spPr>
          <a:xfrm rot="4552941">
            <a:off x="4542608" y="1182373"/>
            <a:ext cx="3106786" cy="2678264"/>
          </a:xfrm>
          <a:prstGeom prst="hexagon">
            <a:avLst>
              <a:gd name="adj" fmla="val 25000"/>
              <a:gd name="vf" fmla="val 115470"/>
            </a:avLst>
          </a:prstGeom>
          <a:noFill/>
          <a:ln w="11704" cap="flat" cmpd="sng" algn="ctr">
            <a:solidFill>
              <a:srgbClr val="26FDFF">
                <a:alpha val="42157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41">
              <a:solidFill>
                <a:srgbClr val="DCBD4E"/>
              </a:solidFill>
            </a:endParaRPr>
          </a:p>
        </p:txBody>
      </p:sp>
      <p:sp>
        <p:nvSpPr>
          <p:cNvPr id="235" name="六边形 234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58E54F95-F55C-4556-829D-A86A377A4B9F}"/>
              </a:ext>
            </a:extLst>
          </p:cNvPr>
          <p:cNvSpPr/>
          <p:nvPr/>
        </p:nvSpPr>
        <p:spPr>
          <a:xfrm rot="4658823">
            <a:off x="4570408" y="1204554"/>
            <a:ext cx="3051185" cy="2630332"/>
          </a:xfrm>
          <a:prstGeom prst="hexagon">
            <a:avLst>
              <a:gd name="adj" fmla="val 25000"/>
              <a:gd name="vf" fmla="val 115470"/>
            </a:avLst>
          </a:prstGeom>
          <a:noFill/>
          <a:ln w="11828" cap="flat" cmpd="sng" algn="ctr">
            <a:solidFill>
              <a:srgbClr val="26FDFF">
                <a:alpha val="43137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24">
              <a:solidFill>
                <a:srgbClr val="E0C04B"/>
              </a:solidFill>
            </a:endParaRPr>
          </a:p>
        </p:txBody>
      </p:sp>
      <p:sp>
        <p:nvSpPr>
          <p:cNvPr id="236" name="六边形 235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0AE3A0D9-542F-4A99-BAE9-8220CE066073}"/>
              </a:ext>
            </a:extLst>
          </p:cNvPr>
          <p:cNvSpPr/>
          <p:nvPr/>
        </p:nvSpPr>
        <p:spPr>
          <a:xfrm rot="4764706">
            <a:off x="4598208" y="1226734"/>
            <a:ext cx="2995585" cy="2582401"/>
          </a:xfrm>
          <a:prstGeom prst="hexagon">
            <a:avLst>
              <a:gd name="adj" fmla="val 25000"/>
              <a:gd name="vf" fmla="val 115470"/>
            </a:avLst>
          </a:prstGeom>
          <a:noFill/>
          <a:ln w="11953" cap="flat" cmpd="sng" algn="ctr">
            <a:solidFill>
              <a:srgbClr val="26FDFF">
                <a:alpha val="44118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506">
              <a:solidFill>
                <a:srgbClr val="E5C348"/>
              </a:solidFill>
            </a:endParaRPr>
          </a:p>
        </p:txBody>
      </p:sp>
      <p:sp>
        <p:nvSpPr>
          <p:cNvPr id="237" name="六边形 236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69A56B45-D8B6-4953-AFC5-B46C97E6A998}"/>
              </a:ext>
            </a:extLst>
          </p:cNvPr>
          <p:cNvSpPr/>
          <p:nvPr/>
        </p:nvSpPr>
        <p:spPr>
          <a:xfrm rot="4870588">
            <a:off x="4626008" y="1248915"/>
            <a:ext cx="2939985" cy="2534470"/>
          </a:xfrm>
          <a:prstGeom prst="hexagon">
            <a:avLst>
              <a:gd name="adj" fmla="val 25000"/>
              <a:gd name="vf" fmla="val 115470"/>
            </a:avLst>
          </a:prstGeom>
          <a:noFill/>
          <a:ln w="12077" cap="flat" cmpd="sng" algn="ctr">
            <a:solidFill>
              <a:srgbClr val="26FDFF">
                <a:alpha val="45098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588">
              <a:solidFill>
                <a:srgbClr val="E9C646"/>
              </a:solidFill>
            </a:endParaRPr>
          </a:p>
        </p:txBody>
      </p:sp>
      <p:sp>
        <p:nvSpPr>
          <p:cNvPr id="238" name="六边形 237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9A4F253D-6B1D-4BBA-A743-53BBCFB90CC9}"/>
              </a:ext>
            </a:extLst>
          </p:cNvPr>
          <p:cNvSpPr/>
          <p:nvPr/>
        </p:nvSpPr>
        <p:spPr>
          <a:xfrm rot="4976471">
            <a:off x="4653809" y="1271096"/>
            <a:ext cx="2884384" cy="2486538"/>
          </a:xfrm>
          <a:prstGeom prst="hexagon">
            <a:avLst>
              <a:gd name="adj" fmla="val 25000"/>
              <a:gd name="vf" fmla="val 115470"/>
            </a:avLst>
          </a:prstGeom>
          <a:noFill/>
          <a:ln w="12202" cap="flat" cmpd="sng" algn="ctr">
            <a:solidFill>
              <a:srgbClr val="26FDFF">
                <a:alpha val="46078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671">
              <a:solidFill>
                <a:srgbClr val="EDC943"/>
              </a:solidFill>
            </a:endParaRPr>
          </a:p>
        </p:txBody>
      </p:sp>
      <p:sp>
        <p:nvSpPr>
          <p:cNvPr id="239" name="六边形 238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C9374F81-09BC-4D5B-A242-F0AB22EFA81A}"/>
              </a:ext>
            </a:extLst>
          </p:cNvPr>
          <p:cNvSpPr/>
          <p:nvPr/>
        </p:nvSpPr>
        <p:spPr>
          <a:xfrm rot="5082353">
            <a:off x="4681608" y="1293277"/>
            <a:ext cx="2828784" cy="2438607"/>
          </a:xfrm>
          <a:prstGeom prst="hexagon">
            <a:avLst>
              <a:gd name="adj" fmla="val 25000"/>
              <a:gd name="vf" fmla="val 115470"/>
            </a:avLst>
          </a:prstGeom>
          <a:noFill/>
          <a:ln w="12326" cap="flat" cmpd="sng" algn="ctr">
            <a:solidFill>
              <a:srgbClr val="26FDFF">
                <a:alpha val="47059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753">
              <a:solidFill>
                <a:srgbClr val="F2CC40"/>
              </a:solidFill>
            </a:endParaRPr>
          </a:p>
        </p:txBody>
      </p:sp>
      <p:sp>
        <p:nvSpPr>
          <p:cNvPr id="240" name="六边形 239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FF552D6F-F945-4995-8319-FF2A6B96A58B}"/>
              </a:ext>
            </a:extLst>
          </p:cNvPr>
          <p:cNvSpPr/>
          <p:nvPr/>
        </p:nvSpPr>
        <p:spPr>
          <a:xfrm rot="5188235">
            <a:off x="4709409" y="1315457"/>
            <a:ext cx="2773184" cy="2390676"/>
          </a:xfrm>
          <a:prstGeom prst="hexagon">
            <a:avLst>
              <a:gd name="adj" fmla="val 25000"/>
              <a:gd name="vf" fmla="val 115470"/>
            </a:avLst>
          </a:prstGeom>
          <a:noFill/>
          <a:ln w="12451" cap="flat" cmpd="sng" algn="ctr">
            <a:solidFill>
              <a:srgbClr val="26FDFF">
                <a:alpha val="48039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835">
              <a:solidFill>
                <a:srgbClr val="F6CF3D"/>
              </a:solidFill>
            </a:endParaRPr>
          </a:p>
        </p:txBody>
      </p:sp>
      <p:sp>
        <p:nvSpPr>
          <p:cNvPr id="241" name="六边形 240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DA861688-CF60-4CA7-B591-0CC9635E96F0}"/>
              </a:ext>
            </a:extLst>
          </p:cNvPr>
          <p:cNvSpPr/>
          <p:nvPr/>
        </p:nvSpPr>
        <p:spPr>
          <a:xfrm rot="5294117">
            <a:off x="4737209" y="1337638"/>
            <a:ext cx="2717583" cy="2342744"/>
          </a:xfrm>
          <a:prstGeom prst="hexagon">
            <a:avLst>
              <a:gd name="adj" fmla="val 25000"/>
              <a:gd name="vf" fmla="val 115470"/>
            </a:avLst>
          </a:prstGeom>
          <a:noFill/>
          <a:ln w="12575" cap="flat" cmpd="sng" algn="ctr">
            <a:solidFill>
              <a:srgbClr val="26FDFF">
                <a:alpha val="4902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918">
              <a:solidFill>
                <a:srgbClr val="FAD23A"/>
              </a:solidFill>
            </a:endParaRPr>
          </a:p>
        </p:txBody>
      </p:sp>
      <p:sp>
        <p:nvSpPr>
          <p:cNvPr id="4" name="六边形 3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F1B2D59D-C0AE-4E97-B405-DDC7CB8442C7}"/>
              </a:ext>
            </a:extLst>
          </p:cNvPr>
          <p:cNvSpPr/>
          <p:nvPr/>
        </p:nvSpPr>
        <p:spPr>
          <a:xfrm rot="5400000">
            <a:off x="4765009" y="1359819"/>
            <a:ext cx="2661983" cy="2294813"/>
          </a:xfrm>
          <a:prstGeom prst="hexagon">
            <a:avLst/>
          </a:prstGeom>
          <a:noFill/>
          <a:ln w="12700">
            <a:solidFill>
              <a:srgbClr val="26FD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b="1">
              <a:solidFill>
                <a:srgbClr val="FFD538"/>
              </a:solidFill>
            </a:endParaRPr>
          </a:p>
        </p:txBody>
      </p:sp>
      <p:sp>
        <p:nvSpPr>
          <p:cNvPr id="127" name="任意多边形: 形状 126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88546939-938F-4EDA-8538-93CEA7484A0E}"/>
              </a:ext>
            </a:extLst>
          </p:cNvPr>
          <p:cNvSpPr/>
          <p:nvPr/>
        </p:nvSpPr>
        <p:spPr>
          <a:xfrm>
            <a:off x="-550922" y="-322506"/>
            <a:ext cx="2786124" cy="7503011"/>
          </a:xfrm>
          <a:custGeom>
            <a:avLst/>
            <a:gdLst>
              <a:gd name="connsiteX0" fmla="*/ 1705162 w 2786124"/>
              <a:gd name="connsiteY0" fmla="*/ 1403035 h 7503011"/>
              <a:gd name="connsiteX1" fmla="*/ 1938128 w 2786124"/>
              <a:gd name="connsiteY1" fmla="*/ 937103 h 7503011"/>
              <a:gd name="connsiteX2" fmla="*/ 2553158 w 2786124"/>
              <a:gd name="connsiteY2" fmla="*/ 937103 h 7503011"/>
              <a:gd name="connsiteX3" fmla="*/ 2786124 w 2786124"/>
              <a:gd name="connsiteY3" fmla="*/ 1403035 h 7503011"/>
              <a:gd name="connsiteX4" fmla="*/ 2553158 w 2786124"/>
              <a:gd name="connsiteY4" fmla="*/ 1868967 h 7503011"/>
              <a:gd name="connsiteX5" fmla="*/ 1938128 w 2786124"/>
              <a:gd name="connsiteY5" fmla="*/ 1868967 h 7503011"/>
              <a:gd name="connsiteX6" fmla="*/ 1705162 w 2786124"/>
              <a:gd name="connsiteY6" fmla="*/ 2342519 h 7503011"/>
              <a:gd name="connsiteX7" fmla="*/ 1938128 w 2786124"/>
              <a:gd name="connsiteY7" fmla="*/ 1876587 h 7503011"/>
              <a:gd name="connsiteX8" fmla="*/ 2553158 w 2786124"/>
              <a:gd name="connsiteY8" fmla="*/ 1876587 h 7503011"/>
              <a:gd name="connsiteX9" fmla="*/ 2786124 w 2786124"/>
              <a:gd name="connsiteY9" fmla="*/ 2342519 h 7503011"/>
              <a:gd name="connsiteX10" fmla="*/ 2553158 w 2786124"/>
              <a:gd name="connsiteY10" fmla="*/ 2808451 h 7503011"/>
              <a:gd name="connsiteX11" fmla="*/ 1938128 w 2786124"/>
              <a:gd name="connsiteY11" fmla="*/ 2808451 h 7503011"/>
              <a:gd name="connsiteX12" fmla="*/ 1705162 w 2786124"/>
              <a:gd name="connsiteY12" fmla="*/ 3282003 h 7503011"/>
              <a:gd name="connsiteX13" fmla="*/ 1938128 w 2786124"/>
              <a:gd name="connsiteY13" fmla="*/ 2816071 h 7503011"/>
              <a:gd name="connsiteX14" fmla="*/ 2553158 w 2786124"/>
              <a:gd name="connsiteY14" fmla="*/ 2816071 h 7503011"/>
              <a:gd name="connsiteX15" fmla="*/ 2786124 w 2786124"/>
              <a:gd name="connsiteY15" fmla="*/ 3282003 h 7503011"/>
              <a:gd name="connsiteX16" fmla="*/ 2553158 w 2786124"/>
              <a:gd name="connsiteY16" fmla="*/ 3747935 h 7503011"/>
              <a:gd name="connsiteX17" fmla="*/ 1938128 w 2786124"/>
              <a:gd name="connsiteY17" fmla="*/ 3747935 h 7503011"/>
              <a:gd name="connsiteX18" fmla="*/ 1705162 w 2786124"/>
              <a:gd name="connsiteY18" fmla="*/ 4221487 h 7503011"/>
              <a:gd name="connsiteX19" fmla="*/ 1938128 w 2786124"/>
              <a:gd name="connsiteY19" fmla="*/ 3755555 h 7503011"/>
              <a:gd name="connsiteX20" fmla="*/ 2553158 w 2786124"/>
              <a:gd name="connsiteY20" fmla="*/ 3755555 h 7503011"/>
              <a:gd name="connsiteX21" fmla="*/ 2786124 w 2786124"/>
              <a:gd name="connsiteY21" fmla="*/ 4221487 h 7503011"/>
              <a:gd name="connsiteX22" fmla="*/ 2553158 w 2786124"/>
              <a:gd name="connsiteY22" fmla="*/ 4687419 h 7503011"/>
              <a:gd name="connsiteX23" fmla="*/ 1938128 w 2786124"/>
              <a:gd name="connsiteY23" fmla="*/ 4687419 h 7503011"/>
              <a:gd name="connsiteX24" fmla="*/ 1705162 w 2786124"/>
              <a:gd name="connsiteY24" fmla="*/ 5160971 h 7503011"/>
              <a:gd name="connsiteX25" fmla="*/ 1938128 w 2786124"/>
              <a:gd name="connsiteY25" fmla="*/ 4695039 h 7503011"/>
              <a:gd name="connsiteX26" fmla="*/ 2553158 w 2786124"/>
              <a:gd name="connsiteY26" fmla="*/ 4695039 h 7503011"/>
              <a:gd name="connsiteX27" fmla="*/ 2786124 w 2786124"/>
              <a:gd name="connsiteY27" fmla="*/ 5160971 h 7503011"/>
              <a:gd name="connsiteX28" fmla="*/ 2553158 w 2786124"/>
              <a:gd name="connsiteY28" fmla="*/ 5626903 h 7503011"/>
              <a:gd name="connsiteX29" fmla="*/ 1938128 w 2786124"/>
              <a:gd name="connsiteY29" fmla="*/ 5626903 h 7503011"/>
              <a:gd name="connsiteX30" fmla="*/ 1705162 w 2786124"/>
              <a:gd name="connsiteY30" fmla="*/ 6095216 h 7503011"/>
              <a:gd name="connsiteX31" fmla="*/ 1938128 w 2786124"/>
              <a:gd name="connsiteY31" fmla="*/ 5629284 h 7503011"/>
              <a:gd name="connsiteX32" fmla="*/ 2553158 w 2786124"/>
              <a:gd name="connsiteY32" fmla="*/ 5629284 h 7503011"/>
              <a:gd name="connsiteX33" fmla="*/ 2786124 w 2786124"/>
              <a:gd name="connsiteY33" fmla="*/ 6095216 h 7503011"/>
              <a:gd name="connsiteX34" fmla="*/ 2553158 w 2786124"/>
              <a:gd name="connsiteY34" fmla="*/ 6561148 h 7503011"/>
              <a:gd name="connsiteX35" fmla="*/ 1938128 w 2786124"/>
              <a:gd name="connsiteY35" fmla="*/ 6561148 h 7503011"/>
              <a:gd name="connsiteX36" fmla="*/ 851535 w 2786124"/>
              <a:gd name="connsiteY36" fmla="*/ 6568766 h 7503011"/>
              <a:gd name="connsiteX37" fmla="*/ 1084502 w 2786124"/>
              <a:gd name="connsiteY37" fmla="*/ 6102836 h 7503011"/>
              <a:gd name="connsiteX38" fmla="*/ 1699531 w 2786124"/>
              <a:gd name="connsiteY38" fmla="*/ 6102836 h 7503011"/>
              <a:gd name="connsiteX39" fmla="*/ 1932497 w 2786124"/>
              <a:gd name="connsiteY39" fmla="*/ 6568766 h 7503011"/>
              <a:gd name="connsiteX40" fmla="*/ 1699531 w 2786124"/>
              <a:gd name="connsiteY40" fmla="*/ 7034699 h 7503011"/>
              <a:gd name="connsiteX41" fmla="*/ 1084502 w 2786124"/>
              <a:gd name="connsiteY41" fmla="*/ 7034699 h 7503011"/>
              <a:gd name="connsiteX42" fmla="*/ 851535 w 2786124"/>
              <a:gd name="connsiteY42" fmla="*/ 5634522 h 7503011"/>
              <a:gd name="connsiteX43" fmla="*/ 1084502 w 2786124"/>
              <a:gd name="connsiteY43" fmla="*/ 5168591 h 7503011"/>
              <a:gd name="connsiteX44" fmla="*/ 1699531 w 2786124"/>
              <a:gd name="connsiteY44" fmla="*/ 5168591 h 7503011"/>
              <a:gd name="connsiteX45" fmla="*/ 1932497 w 2786124"/>
              <a:gd name="connsiteY45" fmla="*/ 5634522 h 7503011"/>
              <a:gd name="connsiteX46" fmla="*/ 1699531 w 2786124"/>
              <a:gd name="connsiteY46" fmla="*/ 6100454 h 7503011"/>
              <a:gd name="connsiteX47" fmla="*/ 1084502 w 2786124"/>
              <a:gd name="connsiteY47" fmla="*/ 6100454 h 7503011"/>
              <a:gd name="connsiteX48" fmla="*/ 851535 w 2786124"/>
              <a:gd name="connsiteY48" fmla="*/ 4695039 h 7503011"/>
              <a:gd name="connsiteX49" fmla="*/ 1084502 w 2786124"/>
              <a:gd name="connsiteY49" fmla="*/ 4229107 h 7503011"/>
              <a:gd name="connsiteX50" fmla="*/ 1699531 w 2786124"/>
              <a:gd name="connsiteY50" fmla="*/ 4229107 h 7503011"/>
              <a:gd name="connsiteX51" fmla="*/ 1932497 w 2786124"/>
              <a:gd name="connsiteY51" fmla="*/ 4695039 h 7503011"/>
              <a:gd name="connsiteX52" fmla="*/ 1699531 w 2786124"/>
              <a:gd name="connsiteY52" fmla="*/ 5160971 h 7503011"/>
              <a:gd name="connsiteX53" fmla="*/ 1084502 w 2786124"/>
              <a:gd name="connsiteY53" fmla="*/ 5160971 h 7503011"/>
              <a:gd name="connsiteX54" fmla="*/ 851535 w 2786124"/>
              <a:gd name="connsiteY54" fmla="*/ 3755555 h 7503011"/>
              <a:gd name="connsiteX55" fmla="*/ 1084502 w 2786124"/>
              <a:gd name="connsiteY55" fmla="*/ 3289623 h 7503011"/>
              <a:gd name="connsiteX56" fmla="*/ 1699531 w 2786124"/>
              <a:gd name="connsiteY56" fmla="*/ 3289623 h 7503011"/>
              <a:gd name="connsiteX57" fmla="*/ 1932497 w 2786124"/>
              <a:gd name="connsiteY57" fmla="*/ 3755555 h 7503011"/>
              <a:gd name="connsiteX58" fmla="*/ 1699531 w 2786124"/>
              <a:gd name="connsiteY58" fmla="*/ 4221487 h 7503011"/>
              <a:gd name="connsiteX59" fmla="*/ 1084502 w 2786124"/>
              <a:gd name="connsiteY59" fmla="*/ 4221487 h 7503011"/>
              <a:gd name="connsiteX60" fmla="*/ 851535 w 2786124"/>
              <a:gd name="connsiteY60" fmla="*/ 2816071 h 7503011"/>
              <a:gd name="connsiteX61" fmla="*/ 1084501 w 2786124"/>
              <a:gd name="connsiteY61" fmla="*/ 2350139 h 7503011"/>
              <a:gd name="connsiteX62" fmla="*/ 1699531 w 2786124"/>
              <a:gd name="connsiteY62" fmla="*/ 2350139 h 7503011"/>
              <a:gd name="connsiteX63" fmla="*/ 1932497 w 2786124"/>
              <a:gd name="connsiteY63" fmla="*/ 2816071 h 7503011"/>
              <a:gd name="connsiteX64" fmla="*/ 1699531 w 2786124"/>
              <a:gd name="connsiteY64" fmla="*/ 3282003 h 7503011"/>
              <a:gd name="connsiteX65" fmla="*/ 1084501 w 2786124"/>
              <a:gd name="connsiteY65" fmla="*/ 3282003 h 7503011"/>
              <a:gd name="connsiteX66" fmla="*/ 851535 w 2786124"/>
              <a:gd name="connsiteY66" fmla="*/ 1876587 h 7503011"/>
              <a:gd name="connsiteX67" fmla="*/ 1084501 w 2786124"/>
              <a:gd name="connsiteY67" fmla="*/ 1410655 h 7503011"/>
              <a:gd name="connsiteX68" fmla="*/ 1699531 w 2786124"/>
              <a:gd name="connsiteY68" fmla="*/ 1410655 h 7503011"/>
              <a:gd name="connsiteX69" fmla="*/ 1932497 w 2786124"/>
              <a:gd name="connsiteY69" fmla="*/ 1876587 h 7503011"/>
              <a:gd name="connsiteX70" fmla="*/ 1699531 w 2786124"/>
              <a:gd name="connsiteY70" fmla="*/ 2342519 h 7503011"/>
              <a:gd name="connsiteX71" fmla="*/ 1084501 w 2786124"/>
              <a:gd name="connsiteY71" fmla="*/ 2342519 h 7503011"/>
              <a:gd name="connsiteX72" fmla="*/ 851535 w 2786124"/>
              <a:gd name="connsiteY72" fmla="*/ 937103 h 7503011"/>
              <a:gd name="connsiteX73" fmla="*/ 1084501 w 2786124"/>
              <a:gd name="connsiteY73" fmla="*/ 471171 h 7503011"/>
              <a:gd name="connsiteX74" fmla="*/ 1699531 w 2786124"/>
              <a:gd name="connsiteY74" fmla="*/ 471171 h 7503011"/>
              <a:gd name="connsiteX75" fmla="*/ 1932497 w 2786124"/>
              <a:gd name="connsiteY75" fmla="*/ 937103 h 7503011"/>
              <a:gd name="connsiteX76" fmla="*/ 1699531 w 2786124"/>
              <a:gd name="connsiteY76" fmla="*/ 1403035 h 7503011"/>
              <a:gd name="connsiteX77" fmla="*/ 1084501 w 2786124"/>
              <a:gd name="connsiteY77" fmla="*/ 1403035 h 7503011"/>
              <a:gd name="connsiteX78" fmla="*/ 0 w 2786124"/>
              <a:gd name="connsiteY78" fmla="*/ 465932 h 7503011"/>
              <a:gd name="connsiteX79" fmla="*/ 232967 w 2786124"/>
              <a:gd name="connsiteY79" fmla="*/ 0 h 7503011"/>
              <a:gd name="connsiteX80" fmla="*/ 847997 w 2786124"/>
              <a:gd name="connsiteY80" fmla="*/ 0 h 7503011"/>
              <a:gd name="connsiteX81" fmla="*/ 1080962 w 2786124"/>
              <a:gd name="connsiteY81" fmla="*/ 465932 h 7503011"/>
              <a:gd name="connsiteX82" fmla="*/ 847997 w 2786124"/>
              <a:gd name="connsiteY82" fmla="*/ 931864 h 7503011"/>
              <a:gd name="connsiteX83" fmla="*/ 232967 w 2786124"/>
              <a:gd name="connsiteY83" fmla="*/ 931864 h 7503011"/>
              <a:gd name="connsiteX84" fmla="*/ 0 w 2786124"/>
              <a:gd name="connsiteY84" fmla="*/ 1405416 h 7503011"/>
              <a:gd name="connsiteX85" fmla="*/ 232967 w 2786124"/>
              <a:gd name="connsiteY85" fmla="*/ 939484 h 7503011"/>
              <a:gd name="connsiteX86" fmla="*/ 847997 w 2786124"/>
              <a:gd name="connsiteY86" fmla="*/ 939484 h 7503011"/>
              <a:gd name="connsiteX87" fmla="*/ 1080962 w 2786124"/>
              <a:gd name="connsiteY87" fmla="*/ 1405416 h 7503011"/>
              <a:gd name="connsiteX88" fmla="*/ 847997 w 2786124"/>
              <a:gd name="connsiteY88" fmla="*/ 1871348 h 7503011"/>
              <a:gd name="connsiteX89" fmla="*/ 232967 w 2786124"/>
              <a:gd name="connsiteY89" fmla="*/ 1871348 h 7503011"/>
              <a:gd name="connsiteX90" fmla="*/ 0 w 2786124"/>
              <a:gd name="connsiteY90" fmla="*/ 2344900 h 7503011"/>
              <a:gd name="connsiteX91" fmla="*/ 232967 w 2786124"/>
              <a:gd name="connsiteY91" fmla="*/ 1878968 h 7503011"/>
              <a:gd name="connsiteX92" fmla="*/ 847997 w 2786124"/>
              <a:gd name="connsiteY92" fmla="*/ 1878968 h 7503011"/>
              <a:gd name="connsiteX93" fmla="*/ 1080962 w 2786124"/>
              <a:gd name="connsiteY93" fmla="*/ 2344900 h 7503011"/>
              <a:gd name="connsiteX94" fmla="*/ 847997 w 2786124"/>
              <a:gd name="connsiteY94" fmla="*/ 2810832 h 7503011"/>
              <a:gd name="connsiteX95" fmla="*/ 232967 w 2786124"/>
              <a:gd name="connsiteY95" fmla="*/ 2810832 h 7503011"/>
              <a:gd name="connsiteX96" fmla="*/ 0 w 2786124"/>
              <a:gd name="connsiteY96" fmla="*/ 3284384 h 7503011"/>
              <a:gd name="connsiteX97" fmla="*/ 232967 w 2786124"/>
              <a:gd name="connsiteY97" fmla="*/ 2818452 h 7503011"/>
              <a:gd name="connsiteX98" fmla="*/ 847997 w 2786124"/>
              <a:gd name="connsiteY98" fmla="*/ 2818452 h 7503011"/>
              <a:gd name="connsiteX99" fmla="*/ 1080962 w 2786124"/>
              <a:gd name="connsiteY99" fmla="*/ 3284384 h 7503011"/>
              <a:gd name="connsiteX100" fmla="*/ 847997 w 2786124"/>
              <a:gd name="connsiteY100" fmla="*/ 3750316 h 7503011"/>
              <a:gd name="connsiteX101" fmla="*/ 232967 w 2786124"/>
              <a:gd name="connsiteY101" fmla="*/ 3750316 h 7503011"/>
              <a:gd name="connsiteX102" fmla="*/ 0 w 2786124"/>
              <a:gd name="connsiteY102" fmla="*/ 4223868 h 7503011"/>
              <a:gd name="connsiteX103" fmla="*/ 232967 w 2786124"/>
              <a:gd name="connsiteY103" fmla="*/ 3757936 h 7503011"/>
              <a:gd name="connsiteX104" fmla="*/ 847997 w 2786124"/>
              <a:gd name="connsiteY104" fmla="*/ 3757936 h 7503011"/>
              <a:gd name="connsiteX105" fmla="*/ 1080962 w 2786124"/>
              <a:gd name="connsiteY105" fmla="*/ 4223868 h 7503011"/>
              <a:gd name="connsiteX106" fmla="*/ 847997 w 2786124"/>
              <a:gd name="connsiteY106" fmla="*/ 4689800 h 7503011"/>
              <a:gd name="connsiteX107" fmla="*/ 232967 w 2786124"/>
              <a:gd name="connsiteY107" fmla="*/ 4689800 h 7503011"/>
              <a:gd name="connsiteX108" fmla="*/ 0 w 2786124"/>
              <a:gd name="connsiteY108" fmla="*/ 5163352 h 7503011"/>
              <a:gd name="connsiteX109" fmla="*/ 232967 w 2786124"/>
              <a:gd name="connsiteY109" fmla="*/ 4697420 h 7503011"/>
              <a:gd name="connsiteX110" fmla="*/ 847997 w 2786124"/>
              <a:gd name="connsiteY110" fmla="*/ 4697420 h 7503011"/>
              <a:gd name="connsiteX111" fmla="*/ 1080962 w 2786124"/>
              <a:gd name="connsiteY111" fmla="*/ 5163352 h 7503011"/>
              <a:gd name="connsiteX112" fmla="*/ 847997 w 2786124"/>
              <a:gd name="connsiteY112" fmla="*/ 5629282 h 7503011"/>
              <a:gd name="connsiteX113" fmla="*/ 232967 w 2786124"/>
              <a:gd name="connsiteY113" fmla="*/ 5629282 h 7503011"/>
              <a:gd name="connsiteX114" fmla="*/ 0 w 2786124"/>
              <a:gd name="connsiteY114" fmla="*/ 6102835 h 7503011"/>
              <a:gd name="connsiteX115" fmla="*/ 232967 w 2786124"/>
              <a:gd name="connsiteY115" fmla="*/ 5636903 h 7503011"/>
              <a:gd name="connsiteX116" fmla="*/ 847997 w 2786124"/>
              <a:gd name="connsiteY116" fmla="*/ 5636903 h 7503011"/>
              <a:gd name="connsiteX117" fmla="*/ 1080962 w 2786124"/>
              <a:gd name="connsiteY117" fmla="*/ 6102835 h 7503011"/>
              <a:gd name="connsiteX118" fmla="*/ 847997 w 2786124"/>
              <a:gd name="connsiteY118" fmla="*/ 6568766 h 7503011"/>
              <a:gd name="connsiteX119" fmla="*/ 232967 w 2786124"/>
              <a:gd name="connsiteY119" fmla="*/ 6568766 h 7503011"/>
              <a:gd name="connsiteX120" fmla="*/ 0 w 2786124"/>
              <a:gd name="connsiteY120" fmla="*/ 7037078 h 7503011"/>
              <a:gd name="connsiteX121" fmla="*/ 232967 w 2786124"/>
              <a:gd name="connsiteY121" fmla="*/ 6571147 h 7503011"/>
              <a:gd name="connsiteX122" fmla="*/ 847997 w 2786124"/>
              <a:gd name="connsiteY122" fmla="*/ 6571147 h 7503011"/>
              <a:gd name="connsiteX123" fmla="*/ 1080962 w 2786124"/>
              <a:gd name="connsiteY123" fmla="*/ 7037078 h 7503011"/>
              <a:gd name="connsiteX124" fmla="*/ 847997 w 2786124"/>
              <a:gd name="connsiteY124" fmla="*/ 7503011 h 7503011"/>
              <a:gd name="connsiteX125" fmla="*/ 232967 w 2786124"/>
              <a:gd name="connsiteY125" fmla="*/ 7503011 h 750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2786124" h="7503011">
                <a:moveTo>
                  <a:pt x="1705162" y="1403035"/>
                </a:moveTo>
                <a:lnTo>
                  <a:pt x="1938128" y="937103"/>
                </a:lnTo>
                <a:lnTo>
                  <a:pt x="2553158" y="937103"/>
                </a:lnTo>
                <a:lnTo>
                  <a:pt x="2786124" y="1403035"/>
                </a:lnTo>
                <a:lnTo>
                  <a:pt x="2553158" y="1868967"/>
                </a:lnTo>
                <a:lnTo>
                  <a:pt x="1938128" y="1868967"/>
                </a:lnTo>
                <a:close/>
                <a:moveTo>
                  <a:pt x="1705162" y="2342519"/>
                </a:moveTo>
                <a:lnTo>
                  <a:pt x="1938128" y="1876587"/>
                </a:lnTo>
                <a:lnTo>
                  <a:pt x="2553158" y="1876587"/>
                </a:lnTo>
                <a:lnTo>
                  <a:pt x="2786124" y="2342519"/>
                </a:lnTo>
                <a:lnTo>
                  <a:pt x="2553158" y="2808451"/>
                </a:lnTo>
                <a:lnTo>
                  <a:pt x="1938128" y="2808451"/>
                </a:lnTo>
                <a:close/>
                <a:moveTo>
                  <a:pt x="1705162" y="3282003"/>
                </a:moveTo>
                <a:lnTo>
                  <a:pt x="1938128" y="2816071"/>
                </a:lnTo>
                <a:lnTo>
                  <a:pt x="2553158" y="2816071"/>
                </a:lnTo>
                <a:lnTo>
                  <a:pt x="2786124" y="3282003"/>
                </a:lnTo>
                <a:lnTo>
                  <a:pt x="2553158" y="3747935"/>
                </a:lnTo>
                <a:lnTo>
                  <a:pt x="1938128" y="3747935"/>
                </a:lnTo>
                <a:close/>
                <a:moveTo>
                  <a:pt x="1705162" y="4221487"/>
                </a:moveTo>
                <a:lnTo>
                  <a:pt x="1938128" y="3755555"/>
                </a:lnTo>
                <a:lnTo>
                  <a:pt x="2553158" y="3755555"/>
                </a:lnTo>
                <a:lnTo>
                  <a:pt x="2786124" y="4221487"/>
                </a:lnTo>
                <a:lnTo>
                  <a:pt x="2553158" y="4687419"/>
                </a:lnTo>
                <a:lnTo>
                  <a:pt x="1938128" y="4687419"/>
                </a:lnTo>
                <a:close/>
                <a:moveTo>
                  <a:pt x="1705162" y="5160971"/>
                </a:moveTo>
                <a:lnTo>
                  <a:pt x="1938128" y="4695039"/>
                </a:lnTo>
                <a:lnTo>
                  <a:pt x="2553158" y="4695039"/>
                </a:lnTo>
                <a:lnTo>
                  <a:pt x="2786124" y="5160971"/>
                </a:lnTo>
                <a:lnTo>
                  <a:pt x="2553158" y="5626903"/>
                </a:lnTo>
                <a:lnTo>
                  <a:pt x="1938128" y="5626903"/>
                </a:lnTo>
                <a:close/>
                <a:moveTo>
                  <a:pt x="1705162" y="6095216"/>
                </a:moveTo>
                <a:lnTo>
                  <a:pt x="1938128" y="5629284"/>
                </a:lnTo>
                <a:lnTo>
                  <a:pt x="2553158" y="5629284"/>
                </a:lnTo>
                <a:lnTo>
                  <a:pt x="2786124" y="6095216"/>
                </a:lnTo>
                <a:lnTo>
                  <a:pt x="2553158" y="6561148"/>
                </a:lnTo>
                <a:lnTo>
                  <a:pt x="1938128" y="6561148"/>
                </a:lnTo>
                <a:close/>
                <a:moveTo>
                  <a:pt x="851535" y="6568766"/>
                </a:moveTo>
                <a:lnTo>
                  <a:pt x="1084502" y="6102836"/>
                </a:lnTo>
                <a:lnTo>
                  <a:pt x="1699531" y="6102836"/>
                </a:lnTo>
                <a:lnTo>
                  <a:pt x="1932497" y="6568766"/>
                </a:lnTo>
                <a:lnTo>
                  <a:pt x="1699531" y="7034699"/>
                </a:lnTo>
                <a:lnTo>
                  <a:pt x="1084502" y="7034699"/>
                </a:lnTo>
                <a:close/>
                <a:moveTo>
                  <a:pt x="851535" y="5634522"/>
                </a:moveTo>
                <a:lnTo>
                  <a:pt x="1084502" y="5168591"/>
                </a:lnTo>
                <a:lnTo>
                  <a:pt x="1699531" y="5168591"/>
                </a:lnTo>
                <a:lnTo>
                  <a:pt x="1932497" y="5634522"/>
                </a:lnTo>
                <a:lnTo>
                  <a:pt x="1699531" y="6100454"/>
                </a:lnTo>
                <a:lnTo>
                  <a:pt x="1084502" y="6100454"/>
                </a:lnTo>
                <a:close/>
                <a:moveTo>
                  <a:pt x="851535" y="4695039"/>
                </a:moveTo>
                <a:lnTo>
                  <a:pt x="1084502" y="4229107"/>
                </a:lnTo>
                <a:lnTo>
                  <a:pt x="1699531" y="4229107"/>
                </a:lnTo>
                <a:lnTo>
                  <a:pt x="1932497" y="4695039"/>
                </a:lnTo>
                <a:lnTo>
                  <a:pt x="1699531" y="5160971"/>
                </a:lnTo>
                <a:lnTo>
                  <a:pt x="1084502" y="5160971"/>
                </a:lnTo>
                <a:close/>
                <a:moveTo>
                  <a:pt x="851535" y="3755555"/>
                </a:moveTo>
                <a:lnTo>
                  <a:pt x="1084502" y="3289623"/>
                </a:lnTo>
                <a:lnTo>
                  <a:pt x="1699531" y="3289623"/>
                </a:lnTo>
                <a:lnTo>
                  <a:pt x="1932497" y="3755555"/>
                </a:lnTo>
                <a:lnTo>
                  <a:pt x="1699531" y="4221487"/>
                </a:lnTo>
                <a:lnTo>
                  <a:pt x="1084502" y="4221487"/>
                </a:lnTo>
                <a:close/>
                <a:moveTo>
                  <a:pt x="851535" y="2816071"/>
                </a:moveTo>
                <a:lnTo>
                  <a:pt x="1084501" y="2350139"/>
                </a:lnTo>
                <a:lnTo>
                  <a:pt x="1699531" y="2350139"/>
                </a:lnTo>
                <a:lnTo>
                  <a:pt x="1932497" y="2816071"/>
                </a:lnTo>
                <a:lnTo>
                  <a:pt x="1699531" y="3282003"/>
                </a:lnTo>
                <a:lnTo>
                  <a:pt x="1084501" y="3282003"/>
                </a:lnTo>
                <a:close/>
                <a:moveTo>
                  <a:pt x="851535" y="1876587"/>
                </a:moveTo>
                <a:lnTo>
                  <a:pt x="1084501" y="1410655"/>
                </a:lnTo>
                <a:lnTo>
                  <a:pt x="1699531" y="1410655"/>
                </a:lnTo>
                <a:lnTo>
                  <a:pt x="1932497" y="1876587"/>
                </a:lnTo>
                <a:lnTo>
                  <a:pt x="1699531" y="2342519"/>
                </a:lnTo>
                <a:lnTo>
                  <a:pt x="1084501" y="2342519"/>
                </a:lnTo>
                <a:close/>
                <a:moveTo>
                  <a:pt x="851535" y="937103"/>
                </a:moveTo>
                <a:lnTo>
                  <a:pt x="1084501" y="471171"/>
                </a:lnTo>
                <a:lnTo>
                  <a:pt x="1699531" y="471171"/>
                </a:lnTo>
                <a:lnTo>
                  <a:pt x="1932497" y="937103"/>
                </a:lnTo>
                <a:lnTo>
                  <a:pt x="1699531" y="1403035"/>
                </a:lnTo>
                <a:lnTo>
                  <a:pt x="1084501" y="1403035"/>
                </a:lnTo>
                <a:close/>
                <a:moveTo>
                  <a:pt x="0" y="465932"/>
                </a:moveTo>
                <a:lnTo>
                  <a:pt x="232967" y="0"/>
                </a:lnTo>
                <a:lnTo>
                  <a:pt x="847997" y="0"/>
                </a:lnTo>
                <a:lnTo>
                  <a:pt x="1080962" y="465932"/>
                </a:lnTo>
                <a:lnTo>
                  <a:pt x="847997" y="931864"/>
                </a:lnTo>
                <a:lnTo>
                  <a:pt x="232967" y="931864"/>
                </a:lnTo>
                <a:close/>
                <a:moveTo>
                  <a:pt x="0" y="1405416"/>
                </a:moveTo>
                <a:lnTo>
                  <a:pt x="232967" y="939484"/>
                </a:lnTo>
                <a:lnTo>
                  <a:pt x="847997" y="939484"/>
                </a:lnTo>
                <a:lnTo>
                  <a:pt x="1080962" y="1405416"/>
                </a:lnTo>
                <a:lnTo>
                  <a:pt x="847997" y="1871348"/>
                </a:lnTo>
                <a:lnTo>
                  <a:pt x="232967" y="1871348"/>
                </a:lnTo>
                <a:close/>
                <a:moveTo>
                  <a:pt x="0" y="2344900"/>
                </a:moveTo>
                <a:lnTo>
                  <a:pt x="232967" y="1878968"/>
                </a:lnTo>
                <a:lnTo>
                  <a:pt x="847997" y="1878968"/>
                </a:lnTo>
                <a:lnTo>
                  <a:pt x="1080962" y="2344900"/>
                </a:lnTo>
                <a:lnTo>
                  <a:pt x="847997" y="2810832"/>
                </a:lnTo>
                <a:lnTo>
                  <a:pt x="232967" y="2810832"/>
                </a:lnTo>
                <a:close/>
                <a:moveTo>
                  <a:pt x="0" y="3284384"/>
                </a:moveTo>
                <a:lnTo>
                  <a:pt x="232967" y="2818452"/>
                </a:lnTo>
                <a:lnTo>
                  <a:pt x="847997" y="2818452"/>
                </a:lnTo>
                <a:lnTo>
                  <a:pt x="1080962" y="3284384"/>
                </a:lnTo>
                <a:lnTo>
                  <a:pt x="847997" y="3750316"/>
                </a:lnTo>
                <a:lnTo>
                  <a:pt x="232967" y="3750316"/>
                </a:lnTo>
                <a:close/>
                <a:moveTo>
                  <a:pt x="0" y="4223868"/>
                </a:moveTo>
                <a:lnTo>
                  <a:pt x="232967" y="3757936"/>
                </a:lnTo>
                <a:lnTo>
                  <a:pt x="847997" y="3757936"/>
                </a:lnTo>
                <a:lnTo>
                  <a:pt x="1080962" y="4223868"/>
                </a:lnTo>
                <a:lnTo>
                  <a:pt x="847997" y="4689800"/>
                </a:lnTo>
                <a:lnTo>
                  <a:pt x="232967" y="4689800"/>
                </a:lnTo>
                <a:close/>
                <a:moveTo>
                  <a:pt x="0" y="5163352"/>
                </a:moveTo>
                <a:lnTo>
                  <a:pt x="232967" y="4697420"/>
                </a:lnTo>
                <a:lnTo>
                  <a:pt x="847997" y="4697420"/>
                </a:lnTo>
                <a:lnTo>
                  <a:pt x="1080962" y="5163352"/>
                </a:lnTo>
                <a:lnTo>
                  <a:pt x="847997" y="5629282"/>
                </a:lnTo>
                <a:lnTo>
                  <a:pt x="232967" y="5629282"/>
                </a:lnTo>
                <a:close/>
                <a:moveTo>
                  <a:pt x="0" y="6102835"/>
                </a:moveTo>
                <a:lnTo>
                  <a:pt x="232967" y="5636903"/>
                </a:lnTo>
                <a:lnTo>
                  <a:pt x="847997" y="5636903"/>
                </a:lnTo>
                <a:lnTo>
                  <a:pt x="1080962" y="6102835"/>
                </a:lnTo>
                <a:lnTo>
                  <a:pt x="847997" y="6568766"/>
                </a:lnTo>
                <a:lnTo>
                  <a:pt x="232967" y="6568766"/>
                </a:lnTo>
                <a:close/>
                <a:moveTo>
                  <a:pt x="0" y="7037078"/>
                </a:moveTo>
                <a:lnTo>
                  <a:pt x="232967" y="6571147"/>
                </a:lnTo>
                <a:lnTo>
                  <a:pt x="847997" y="6571147"/>
                </a:lnTo>
                <a:lnTo>
                  <a:pt x="1080962" y="7037078"/>
                </a:lnTo>
                <a:lnTo>
                  <a:pt x="847997" y="7503011"/>
                </a:lnTo>
                <a:lnTo>
                  <a:pt x="232967" y="7503011"/>
                </a:lnTo>
                <a:close/>
              </a:path>
            </a:pathLst>
          </a:custGeom>
          <a:noFill/>
          <a:ln w="6350"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任意多边形: 形状 187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F89A23F7-190D-4F7A-94D6-5CF2FDF20141}"/>
              </a:ext>
            </a:extLst>
          </p:cNvPr>
          <p:cNvSpPr/>
          <p:nvPr/>
        </p:nvSpPr>
        <p:spPr>
          <a:xfrm flipH="1">
            <a:off x="10032297" y="-322506"/>
            <a:ext cx="2786124" cy="7503011"/>
          </a:xfrm>
          <a:custGeom>
            <a:avLst/>
            <a:gdLst>
              <a:gd name="connsiteX0" fmla="*/ 1705162 w 2786124"/>
              <a:gd name="connsiteY0" fmla="*/ 1403035 h 7503011"/>
              <a:gd name="connsiteX1" fmla="*/ 1938128 w 2786124"/>
              <a:gd name="connsiteY1" fmla="*/ 937103 h 7503011"/>
              <a:gd name="connsiteX2" fmla="*/ 2553158 w 2786124"/>
              <a:gd name="connsiteY2" fmla="*/ 937103 h 7503011"/>
              <a:gd name="connsiteX3" fmla="*/ 2786124 w 2786124"/>
              <a:gd name="connsiteY3" fmla="*/ 1403035 h 7503011"/>
              <a:gd name="connsiteX4" fmla="*/ 2553158 w 2786124"/>
              <a:gd name="connsiteY4" fmla="*/ 1868967 h 7503011"/>
              <a:gd name="connsiteX5" fmla="*/ 1938128 w 2786124"/>
              <a:gd name="connsiteY5" fmla="*/ 1868967 h 7503011"/>
              <a:gd name="connsiteX6" fmla="*/ 1705162 w 2786124"/>
              <a:gd name="connsiteY6" fmla="*/ 2342519 h 7503011"/>
              <a:gd name="connsiteX7" fmla="*/ 1938128 w 2786124"/>
              <a:gd name="connsiteY7" fmla="*/ 1876587 h 7503011"/>
              <a:gd name="connsiteX8" fmla="*/ 2553158 w 2786124"/>
              <a:gd name="connsiteY8" fmla="*/ 1876587 h 7503011"/>
              <a:gd name="connsiteX9" fmla="*/ 2786124 w 2786124"/>
              <a:gd name="connsiteY9" fmla="*/ 2342519 h 7503011"/>
              <a:gd name="connsiteX10" fmla="*/ 2553158 w 2786124"/>
              <a:gd name="connsiteY10" fmla="*/ 2808451 h 7503011"/>
              <a:gd name="connsiteX11" fmla="*/ 1938128 w 2786124"/>
              <a:gd name="connsiteY11" fmla="*/ 2808451 h 7503011"/>
              <a:gd name="connsiteX12" fmla="*/ 1705162 w 2786124"/>
              <a:gd name="connsiteY12" fmla="*/ 3282003 h 7503011"/>
              <a:gd name="connsiteX13" fmla="*/ 1938128 w 2786124"/>
              <a:gd name="connsiteY13" fmla="*/ 2816071 h 7503011"/>
              <a:gd name="connsiteX14" fmla="*/ 2553158 w 2786124"/>
              <a:gd name="connsiteY14" fmla="*/ 2816071 h 7503011"/>
              <a:gd name="connsiteX15" fmla="*/ 2786124 w 2786124"/>
              <a:gd name="connsiteY15" fmla="*/ 3282003 h 7503011"/>
              <a:gd name="connsiteX16" fmla="*/ 2553158 w 2786124"/>
              <a:gd name="connsiteY16" fmla="*/ 3747935 h 7503011"/>
              <a:gd name="connsiteX17" fmla="*/ 1938128 w 2786124"/>
              <a:gd name="connsiteY17" fmla="*/ 3747935 h 7503011"/>
              <a:gd name="connsiteX18" fmla="*/ 1705162 w 2786124"/>
              <a:gd name="connsiteY18" fmla="*/ 4221487 h 7503011"/>
              <a:gd name="connsiteX19" fmla="*/ 1938128 w 2786124"/>
              <a:gd name="connsiteY19" fmla="*/ 3755555 h 7503011"/>
              <a:gd name="connsiteX20" fmla="*/ 2553158 w 2786124"/>
              <a:gd name="connsiteY20" fmla="*/ 3755555 h 7503011"/>
              <a:gd name="connsiteX21" fmla="*/ 2786124 w 2786124"/>
              <a:gd name="connsiteY21" fmla="*/ 4221487 h 7503011"/>
              <a:gd name="connsiteX22" fmla="*/ 2553158 w 2786124"/>
              <a:gd name="connsiteY22" fmla="*/ 4687419 h 7503011"/>
              <a:gd name="connsiteX23" fmla="*/ 1938128 w 2786124"/>
              <a:gd name="connsiteY23" fmla="*/ 4687419 h 7503011"/>
              <a:gd name="connsiteX24" fmla="*/ 1705162 w 2786124"/>
              <a:gd name="connsiteY24" fmla="*/ 5160971 h 7503011"/>
              <a:gd name="connsiteX25" fmla="*/ 1938128 w 2786124"/>
              <a:gd name="connsiteY25" fmla="*/ 4695039 h 7503011"/>
              <a:gd name="connsiteX26" fmla="*/ 2553158 w 2786124"/>
              <a:gd name="connsiteY26" fmla="*/ 4695039 h 7503011"/>
              <a:gd name="connsiteX27" fmla="*/ 2786124 w 2786124"/>
              <a:gd name="connsiteY27" fmla="*/ 5160971 h 7503011"/>
              <a:gd name="connsiteX28" fmla="*/ 2553158 w 2786124"/>
              <a:gd name="connsiteY28" fmla="*/ 5626903 h 7503011"/>
              <a:gd name="connsiteX29" fmla="*/ 1938128 w 2786124"/>
              <a:gd name="connsiteY29" fmla="*/ 5626903 h 7503011"/>
              <a:gd name="connsiteX30" fmla="*/ 1705162 w 2786124"/>
              <a:gd name="connsiteY30" fmla="*/ 6095216 h 7503011"/>
              <a:gd name="connsiteX31" fmla="*/ 1938128 w 2786124"/>
              <a:gd name="connsiteY31" fmla="*/ 5629284 h 7503011"/>
              <a:gd name="connsiteX32" fmla="*/ 2553158 w 2786124"/>
              <a:gd name="connsiteY32" fmla="*/ 5629284 h 7503011"/>
              <a:gd name="connsiteX33" fmla="*/ 2786124 w 2786124"/>
              <a:gd name="connsiteY33" fmla="*/ 6095216 h 7503011"/>
              <a:gd name="connsiteX34" fmla="*/ 2553158 w 2786124"/>
              <a:gd name="connsiteY34" fmla="*/ 6561148 h 7503011"/>
              <a:gd name="connsiteX35" fmla="*/ 1938128 w 2786124"/>
              <a:gd name="connsiteY35" fmla="*/ 6561148 h 7503011"/>
              <a:gd name="connsiteX36" fmla="*/ 851535 w 2786124"/>
              <a:gd name="connsiteY36" fmla="*/ 6568766 h 7503011"/>
              <a:gd name="connsiteX37" fmla="*/ 1084502 w 2786124"/>
              <a:gd name="connsiteY37" fmla="*/ 6102836 h 7503011"/>
              <a:gd name="connsiteX38" fmla="*/ 1699531 w 2786124"/>
              <a:gd name="connsiteY38" fmla="*/ 6102836 h 7503011"/>
              <a:gd name="connsiteX39" fmla="*/ 1932497 w 2786124"/>
              <a:gd name="connsiteY39" fmla="*/ 6568766 h 7503011"/>
              <a:gd name="connsiteX40" fmla="*/ 1699531 w 2786124"/>
              <a:gd name="connsiteY40" fmla="*/ 7034699 h 7503011"/>
              <a:gd name="connsiteX41" fmla="*/ 1084502 w 2786124"/>
              <a:gd name="connsiteY41" fmla="*/ 7034699 h 7503011"/>
              <a:gd name="connsiteX42" fmla="*/ 851535 w 2786124"/>
              <a:gd name="connsiteY42" fmla="*/ 5634522 h 7503011"/>
              <a:gd name="connsiteX43" fmla="*/ 1084502 w 2786124"/>
              <a:gd name="connsiteY43" fmla="*/ 5168591 h 7503011"/>
              <a:gd name="connsiteX44" fmla="*/ 1699531 w 2786124"/>
              <a:gd name="connsiteY44" fmla="*/ 5168591 h 7503011"/>
              <a:gd name="connsiteX45" fmla="*/ 1932497 w 2786124"/>
              <a:gd name="connsiteY45" fmla="*/ 5634522 h 7503011"/>
              <a:gd name="connsiteX46" fmla="*/ 1699531 w 2786124"/>
              <a:gd name="connsiteY46" fmla="*/ 6100454 h 7503011"/>
              <a:gd name="connsiteX47" fmla="*/ 1084502 w 2786124"/>
              <a:gd name="connsiteY47" fmla="*/ 6100454 h 7503011"/>
              <a:gd name="connsiteX48" fmla="*/ 851535 w 2786124"/>
              <a:gd name="connsiteY48" fmla="*/ 4695039 h 7503011"/>
              <a:gd name="connsiteX49" fmla="*/ 1084502 w 2786124"/>
              <a:gd name="connsiteY49" fmla="*/ 4229107 h 7503011"/>
              <a:gd name="connsiteX50" fmla="*/ 1699531 w 2786124"/>
              <a:gd name="connsiteY50" fmla="*/ 4229107 h 7503011"/>
              <a:gd name="connsiteX51" fmla="*/ 1932497 w 2786124"/>
              <a:gd name="connsiteY51" fmla="*/ 4695039 h 7503011"/>
              <a:gd name="connsiteX52" fmla="*/ 1699531 w 2786124"/>
              <a:gd name="connsiteY52" fmla="*/ 5160971 h 7503011"/>
              <a:gd name="connsiteX53" fmla="*/ 1084502 w 2786124"/>
              <a:gd name="connsiteY53" fmla="*/ 5160971 h 7503011"/>
              <a:gd name="connsiteX54" fmla="*/ 851535 w 2786124"/>
              <a:gd name="connsiteY54" fmla="*/ 3755555 h 7503011"/>
              <a:gd name="connsiteX55" fmla="*/ 1084502 w 2786124"/>
              <a:gd name="connsiteY55" fmla="*/ 3289623 h 7503011"/>
              <a:gd name="connsiteX56" fmla="*/ 1699531 w 2786124"/>
              <a:gd name="connsiteY56" fmla="*/ 3289623 h 7503011"/>
              <a:gd name="connsiteX57" fmla="*/ 1932497 w 2786124"/>
              <a:gd name="connsiteY57" fmla="*/ 3755555 h 7503011"/>
              <a:gd name="connsiteX58" fmla="*/ 1699531 w 2786124"/>
              <a:gd name="connsiteY58" fmla="*/ 4221487 h 7503011"/>
              <a:gd name="connsiteX59" fmla="*/ 1084502 w 2786124"/>
              <a:gd name="connsiteY59" fmla="*/ 4221487 h 7503011"/>
              <a:gd name="connsiteX60" fmla="*/ 851535 w 2786124"/>
              <a:gd name="connsiteY60" fmla="*/ 2816071 h 7503011"/>
              <a:gd name="connsiteX61" fmla="*/ 1084501 w 2786124"/>
              <a:gd name="connsiteY61" fmla="*/ 2350139 h 7503011"/>
              <a:gd name="connsiteX62" fmla="*/ 1699531 w 2786124"/>
              <a:gd name="connsiteY62" fmla="*/ 2350139 h 7503011"/>
              <a:gd name="connsiteX63" fmla="*/ 1932497 w 2786124"/>
              <a:gd name="connsiteY63" fmla="*/ 2816071 h 7503011"/>
              <a:gd name="connsiteX64" fmla="*/ 1699531 w 2786124"/>
              <a:gd name="connsiteY64" fmla="*/ 3282003 h 7503011"/>
              <a:gd name="connsiteX65" fmla="*/ 1084501 w 2786124"/>
              <a:gd name="connsiteY65" fmla="*/ 3282003 h 7503011"/>
              <a:gd name="connsiteX66" fmla="*/ 851535 w 2786124"/>
              <a:gd name="connsiteY66" fmla="*/ 1876587 h 7503011"/>
              <a:gd name="connsiteX67" fmla="*/ 1084501 w 2786124"/>
              <a:gd name="connsiteY67" fmla="*/ 1410655 h 7503011"/>
              <a:gd name="connsiteX68" fmla="*/ 1699531 w 2786124"/>
              <a:gd name="connsiteY68" fmla="*/ 1410655 h 7503011"/>
              <a:gd name="connsiteX69" fmla="*/ 1932497 w 2786124"/>
              <a:gd name="connsiteY69" fmla="*/ 1876587 h 7503011"/>
              <a:gd name="connsiteX70" fmla="*/ 1699531 w 2786124"/>
              <a:gd name="connsiteY70" fmla="*/ 2342519 h 7503011"/>
              <a:gd name="connsiteX71" fmla="*/ 1084501 w 2786124"/>
              <a:gd name="connsiteY71" fmla="*/ 2342519 h 7503011"/>
              <a:gd name="connsiteX72" fmla="*/ 851535 w 2786124"/>
              <a:gd name="connsiteY72" fmla="*/ 937103 h 7503011"/>
              <a:gd name="connsiteX73" fmla="*/ 1084501 w 2786124"/>
              <a:gd name="connsiteY73" fmla="*/ 471171 h 7503011"/>
              <a:gd name="connsiteX74" fmla="*/ 1699531 w 2786124"/>
              <a:gd name="connsiteY74" fmla="*/ 471171 h 7503011"/>
              <a:gd name="connsiteX75" fmla="*/ 1932497 w 2786124"/>
              <a:gd name="connsiteY75" fmla="*/ 937103 h 7503011"/>
              <a:gd name="connsiteX76" fmla="*/ 1699531 w 2786124"/>
              <a:gd name="connsiteY76" fmla="*/ 1403035 h 7503011"/>
              <a:gd name="connsiteX77" fmla="*/ 1084501 w 2786124"/>
              <a:gd name="connsiteY77" fmla="*/ 1403035 h 7503011"/>
              <a:gd name="connsiteX78" fmla="*/ 0 w 2786124"/>
              <a:gd name="connsiteY78" fmla="*/ 465932 h 7503011"/>
              <a:gd name="connsiteX79" fmla="*/ 232967 w 2786124"/>
              <a:gd name="connsiteY79" fmla="*/ 0 h 7503011"/>
              <a:gd name="connsiteX80" fmla="*/ 847997 w 2786124"/>
              <a:gd name="connsiteY80" fmla="*/ 0 h 7503011"/>
              <a:gd name="connsiteX81" fmla="*/ 1080962 w 2786124"/>
              <a:gd name="connsiteY81" fmla="*/ 465932 h 7503011"/>
              <a:gd name="connsiteX82" fmla="*/ 847997 w 2786124"/>
              <a:gd name="connsiteY82" fmla="*/ 931864 h 7503011"/>
              <a:gd name="connsiteX83" fmla="*/ 232967 w 2786124"/>
              <a:gd name="connsiteY83" fmla="*/ 931864 h 7503011"/>
              <a:gd name="connsiteX84" fmla="*/ 0 w 2786124"/>
              <a:gd name="connsiteY84" fmla="*/ 1405416 h 7503011"/>
              <a:gd name="connsiteX85" fmla="*/ 232967 w 2786124"/>
              <a:gd name="connsiteY85" fmla="*/ 939484 h 7503011"/>
              <a:gd name="connsiteX86" fmla="*/ 847997 w 2786124"/>
              <a:gd name="connsiteY86" fmla="*/ 939484 h 7503011"/>
              <a:gd name="connsiteX87" fmla="*/ 1080962 w 2786124"/>
              <a:gd name="connsiteY87" fmla="*/ 1405416 h 7503011"/>
              <a:gd name="connsiteX88" fmla="*/ 847997 w 2786124"/>
              <a:gd name="connsiteY88" fmla="*/ 1871348 h 7503011"/>
              <a:gd name="connsiteX89" fmla="*/ 232967 w 2786124"/>
              <a:gd name="connsiteY89" fmla="*/ 1871348 h 7503011"/>
              <a:gd name="connsiteX90" fmla="*/ 0 w 2786124"/>
              <a:gd name="connsiteY90" fmla="*/ 2344900 h 7503011"/>
              <a:gd name="connsiteX91" fmla="*/ 232967 w 2786124"/>
              <a:gd name="connsiteY91" fmla="*/ 1878968 h 7503011"/>
              <a:gd name="connsiteX92" fmla="*/ 847997 w 2786124"/>
              <a:gd name="connsiteY92" fmla="*/ 1878968 h 7503011"/>
              <a:gd name="connsiteX93" fmla="*/ 1080962 w 2786124"/>
              <a:gd name="connsiteY93" fmla="*/ 2344900 h 7503011"/>
              <a:gd name="connsiteX94" fmla="*/ 847997 w 2786124"/>
              <a:gd name="connsiteY94" fmla="*/ 2810832 h 7503011"/>
              <a:gd name="connsiteX95" fmla="*/ 232967 w 2786124"/>
              <a:gd name="connsiteY95" fmla="*/ 2810832 h 7503011"/>
              <a:gd name="connsiteX96" fmla="*/ 0 w 2786124"/>
              <a:gd name="connsiteY96" fmla="*/ 3284384 h 7503011"/>
              <a:gd name="connsiteX97" fmla="*/ 232967 w 2786124"/>
              <a:gd name="connsiteY97" fmla="*/ 2818452 h 7503011"/>
              <a:gd name="connsiteX98" fmla="*/ 847997 w 2786124"/>
              <a:gd name="connsiteY98" fmla="*/ 2818452 h 7503011"/>
              <a:gd name="connsiteX99" fmla="*/ 1080962 w 2786124"/>
              <a:gd name="connsiteY99" fmla="*/ 3284384 h 7503011"/>
              <a:gd name="connsiteX100" fmla="*/ 847997 w 2786124"/>
              <a:gd name="connsiteY100" fmla="*/ 3750316 h 7503011"/>
              <a:gd name="connsiteX101" fmla="*/ 232967 w 2786124"/>
              <a:gd name="connsiteY101" fmla="*/ 3750316 h 7503011"/>
              <a:gd name="connsiteX102" fmla="*/ 0 w 2786124"/>
              <a:gd name="connsiteY102" fmla="*/ 4223868 h 7503011"/>
              <a:gd name="connsiteX103" fmla="*/ 232967 w 2786124"/>
              <a:gd name="connsiteY103" fmla="*/ 3757936 h 7503011"/>
              <a:gd name="connsiteX104" fmla="*/ 847997 w 2786124"/>
              <a:gd name="connsiteY104" fmla="*/ 3757936 h 7503011"/>
              <a:gd name="connsiteX105" fmla="*/ 1080962 w 2786124"/>
              <a:gd name="connsiteY105" fmla="*/ 4223868 h 7503011"/>
              <a:gd name="connsiteX106" fmla="*/ 847997 w 2786124"/>
              <a:gd name="connsiteY106" fmla="*/ 4689800 h 7503011"/>
              <a:gd name="connsiteX107" fmla="*/ 232967 w 2786124"/>
              <a:gd name="connsiteY107" fmla="*/ 4689800 h 7503011"/>
              <a:gd name="connsiteX108" fmla="*/ 0 w 2786124"/>
              <a:gd name="connsiteY108" fmla="*/ 5163352 h 7503011"/>
              <a:gd name="connsiteX109" fmla="*/ 232967 w 2786124"/>
              <a:gd name="connsiteY109" fmla="*/ 4697420 h 7503011"/>
              <a:gd name="connsiteX110" fmla="*/ 847997 w 2786124"/>
              <a:gd name="connsiteY110" fmla="*/ 4697420 h 7503011"/>
              <a:gd name="connsiteX111" fmla="*/ 1080962 w 2786124"/>
              <a:gd name="connsiteY111" fmla="*/ 5163352 h 7503011"/>
              <a:gd name="connsiteX112" fmla="*/ 847997 w 2786124"/>
              <a:gd name="connsiteY112" fmla="*/ 5629282 h 7503011"/>
              <a:gd name="connsiteX113" fmla="*/ 232967 w 2786124"/>
              <a:gd name="connsiteY113" fmla="*/ 5629282 h 7503011"/>
              <a:gd name="connsiteX114" fmla="*/ 0 w 2786124"/>
              <a:gd name="connsiteY114" fmla="*/ 6102835 h 7503011"/>
              <a:gd name="connsiteX115" fmla="*/ 232967 w 2786124"/>
              <a:gd name="connsiteY115" fmla="*/ 5636903 h 7503011"/>
              <a:gd name="connsiteX116" fmla="*/ 847997 w 2786124"/>
              <a:gd name="connsiteY116" fmla="*/ 5636903 h 7503011"/>
              <a:gd name="connsiteX117" fmla="*/ 1080962 w 2786124"/>
              <a:gd name="connsiteY117" fmla="*/ 6102835 h 7503011"/>
              <a:gd name="connsiteX118" fmla="*/ 847997 w 2786124"/>
              <a:gd name="connsiteY118" fmla="*/ 6568766 h 7503011"/>
              <a:gd name="connsiteX119" fmla="*/ 232967 w 2786124"/>
              <a:gd name="connsiteY119" fmla="*/ 6568766 h 7503011"/>
              <a:gd name="connsiteX120" fmla="*/ 0 w 2786124"/>
              <a:gd name="connsiteY120" fmla="*/ 7037078 h 7503011"/>
              <a:gd name="connsiteX121" fmla="*/ 232967 w 2786124"/>
              <a:gd name="connsiteY121" fmla="*/ 6571147 h 7503011"/>
              <a:gd name="connsiteX122" fmla="*/ 847997 w 2786124"/>
              <a:gd name="connsiteY122" fmla="*/ 6571147 h 7503011"/>
              <a:gd name="connsiteX123" fmla="*/ 1080962 w 2786124"/>
              <a:gd name="connsiteY123" fmla="*/ 7037078 h 7503011"/>
              <a:gd name="connsiteX124" fmla="*/ 847997 w 2786124"/>
              <a:gd name="connsiteY124" fmla="*/ 7503011 h 7503011"/>
              <a:gd name="connsiteX125" fmla="*/ 232967 w 2786124"/>
              <a:gd name="connsiteY125" fmla="*/ 7503011 h 750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2786124" h="7503011">
                <a:moveTo>
                  <a:pt x="1705162" y="1403035"/>
                </a:moveTo>
                <a:lnTo>
                  <a:pt x="1938128" y="937103"/>
                </a:lnTo>
                <a:lnTo>
                  <a:pt x="2553158" y="937103"/>
                </a:lnTo>
                <a:lnTo>
                  <a:pt x="2786124" y="1403035"/>
                </a:lnTo>
                <a:lnTo>
                  <a:pt x="2553158" y="1868967"/>
                </a:lnTo>
                <a:lnTo>
                  <a:pt x="1938128" y="1868967"/>
                </a:lnTo>
                <a:close/>
                <a:moveTo>
                  <a:pt x="1705162" y="2342519"/>
                </a:moveTo>
                <a:lnTo>
                  <a:pt x="1938128" y="1876587"/>
                </a:lnTo>
                <a:lnTo>
                  <a:pt x="2553158" y="1876587"/>
                </a:lnTo>
                <a:lnTo>
                  <a:pt x="2786124" y="2342519"/>
                </a:lnTo>
                <a:lnTo>
                  <a:pt x="2553158" y="2808451"/>
                </a:lnTo>
                <a:lnTo>
                  <a:pt x="1938128" y="2808451"/>
                </a:lnTo>
                <a:close/>
                <a:moveTo>
                  <a:pt x="1705162" y="3282003"/>
                </a:moveTo>
                <a:lnTo>
                  <a:pt x="1938128" y="2816071"/>
                </a:lnTo>
                <a:lnTo>
                  <a:pt x="2553158" y="2816071"/>
                </a:lnTo>
                <a:lnTo>
                  <a:pt x="2786124" y="3282003"/>
                </a:lnTo>
                <a:lnTo>
                  <a:pt x="2553158" y="3747935"/>
                </a:lnTo>
                <a:lnTo>
                  <a:pt x="1938128" y="3747935"/>
                </a:lnTo>
                <a:close/>
                <a:moveTo>
                  <a:pt x="1705162" y="4221487"/>
                </a:moveTo>
                <a:lnTo>
                  <a:pt x="1938128" y="3755555"/>
                </a:lnTo>
                <a:lnTo>
                  <a:pt x="2553158" y="3755555"/>
                </a:lnTo>
                <a:lnTo>
                  <a:pt x="2786124" y="4221487"/>
                </a:lnTo>
                <a:lnTo>
                  <a:pt x="2553158" y="4687419"/>
                </a:lnTo>
                <a:lnTo>
                  <a:pt x="1938128" y="4687419"/>
                </a:lnTo>
                <a:close/>
                <a:moveTo>
                  <a:pt x="1705162" y="5160971"/>
                </a:moveTo>
                <a:lnTo>
                  <a:pt x="1938128" y="4695039"/>
                </a:lnTo>
                <a:lnTo>
                  <a:pt x="2553158" y="4695039"/>
                </a:lnTo>
                <a:lnTo>
                  <a:pt x="2786124" y="5160971"/>
                </a:lnTo>
                <a:lnTo>
                  <a:pt x="2553158" y="5626903"/>
                </a:lnTo>
                <a:lnTo>
                  <a:pt x="1938128" y="5626903"/>
                </a:lnTo>
                <a:close/>
                <a:moveTo>
                  <a:pt x="1705162" y="6095216"/>
                </a:moveTo>
                <a:lnTo>
                  <a:pt x="1938128" y="5629284"/>
                </a:lnTo>
                <a:lnTo>
                  <a:pt x="2553158" y="5629284"/>
                </a:lnTo>
                <a:lnTo>
                  <a:pt x="2786124" y="6095216"/>
                </a:lnTo>
                <a:lnTo>
                  <a:pt x="2553158" y="6561148"/>
                </a:lnTo>
                <a:lnTo>
                  <a:pt x="1938128" y="6561148"/>
                </a:lnTo>
                <a:close/>
                <a:moveTo>
                  <a:pt x="851535" y="6568766"/>
                </a:moveTo>
                <a:lnTo>
                  <a:pt x="1084502" y="6102836"/>
                </a:lnTo>
                <a:lnTo>
                  <a:pt x="1699531" y="6102836"/>
                </a:lnTo>
                <a:lnTo>
                  <a:pt x="1932497" y="6568766"/>
                </a:lnTo>
                <a:lnTo>
                  <a:pt x="1699531" y="7034699"/>
                </a:lnTo>
                <a:lnTo>
                  <a:pt x="1084502" y="7034699"/>
                </a:lnTo>
                <a:close/>
                <a:moveTo>
                  <a:pt x="851535" y="5634522"/>
                </a:moveTo>
                <a:lnTo>
                  <a:pt x="1084502" y="5168591"/>
                </a:lnTo>
                <a:lnTo>
                  <a:pt x="1699531" y="5168591"/>
                </a:lnTo>
                <a:lnTo>
                  <a:pt x="1932497" y="5634522"/>
                </a:lnTo>
                <a:lnTo>
                  <a:pt x="1699531" y="6100454"/>
                </a:lnTo>
                <a:lnTo>
                  <a:pt x="1084502" y="6100454"/>
                </a:lnTo>
                <a:close/>
                <a:moveTo>
                  <a:pt x="851535" y="4695039"/>
                </a:moveTo>
                <a:lnTo>
                  <a:pt x="1084502" y="4229107"/>
                </a:lnTo>
                <a:lnTo>
                  <a:pt x="1699531" y="4229107"/>
                </a:lnTo>
                <a:lnTo>
                  <a:pt x="1932497" y="4695039"/>
                </a:lnTo>
                <a:lnTo>
                  <a:pt x="1699531" y="5160971"/>
                </a:lnTo>
                <a:lnTo>
                  <a:pt x="1084502" y="5160971"/>
                </a:lnTo>
                <a:close/>
                <a:moveTo>
                  <a:pt x="851535" y="3755555"/>
                </a:moveTo>
                <a:lnTo>
                  <a:pt x="1084502" y="3289623"/>
                </a:lnTo>
                <a:lnTo>
                  <a:pt x="1699531" y="3289623"/>
                </a:lnTo>
                <a:lnTo>
                  <a:pt x="1932497" y="3755555"/>
                </a:lnTo>
                <a:lnTo>
                  <a:pt x="1699531" y="4221487"/>
                </a:lnTo>
                <a:lnTo>
                  <a:pt x="1084502" y="4221487"/>
                </a:lnTo>
                <a:close/>
                <a:moveTo>
                  <a:pt x="851535" y="2816071"/>
                </a:moveTo>
                <a:lnTo>
                  <a:pt x="1084501" y="2350139"/>
                </a:lnTo>
                <a:lnTo>
                  <a:pt x="1699531" y="2350139"/>
                </a:lnTo>
                <a:lnTo>
                  <a:pt x="1932497" y="2816071"/>
                </a:lnTo>
                <a:lnTo>
                  <a:pt x="1699531" y="3282003"/>
                </a:lnTo>
                <a:lnTo>
                  <a:pt x="1084501" y="3282003"/>
                </a:lnTo>
                <a:close/>
                <a:moveTo>
                  <a:pt x="851535" y="1876587"/>
                </a:moveTo>
                <a:lnTo>
                  <a:pt x="1084501" y="1410655"/>
                </a:lnTo>
                <a:lnTo>
                  <a:pt x="1699531" y="1410655"/>
                </a:lnTo>
                <a:lnTo>
                  <a:pt x="1932497" y="1876587"/>
                </a:lnTo>
                <a:lnTo>
                  <a:pt x="1699531" y="2342519"/>
                </a:lnTo>
                <a:lnTo>
                  <a:pt x="1084501" y="2342519"/>
                </a:lnTo>
                <a:close/>
                <a:moveTo>
                  <a:pt x="851535" y="937103"/>
                </a:moveTo>
                <a:lnTo>
                  <a:pt x="1084501" y="471171"/>
                </a:lnTo>
                <a:lnTo>
                  <a:pt x="1699531" y="471171"/>
                </a:lnTo>
                <a:lnTo>
                  <a:pt x="1932497" y="937103"/>
                </a:lnTo>
                <a:lnTo>
                  <a:pt x="1699531" y="1403035"/>
                </a:lnTo>
                <a:lnTo>
                  <a:pt x="1084501" y="1403035"/>
                </a:lnTo>
                <a:close/>
                <a:moveTo>
                  <a:pt x="0" y="465932"/>
                </a:moveTo>
                <a:lnTo>
                  <a:pt x="232967" y="0"/>
                </a:lnTo>
                <a:lnTo>
                  <a:pt x="847997" y="0"/>
                </a:lnTo>
                <a:lnTo>
                  <a:pt x="1080962" y="465932"/>
                </a:lnTo>
                <a:lnTo>
                  <a:pt x="847997" y="931864"/>
                </a:lnTo>
                <a:lnTo>
                  <a:pt x="232967" y="931864"/>
                </a:lnTo>
                <a:close/>
                <a:moveTo>
                  <a:pt x="0" y="1405416"/>
                </a:moveTo>
                <a:lnTo>
                  <a:pt x="232967" y="939484"/>
                </a:lnTo>
                <a:lnTo>
                  <a:pt x="847997" y="939484"/>
                </a:lnTo>
                <a:lnTo>
                  <a:pt x="1080962" y="1405416"/>
                </a:lnTo>
                <a:lnTo>
                  <a:pt x="847997" y="1871348"/>
                </a:lnTo>
                <a:lnTo>
                  <a:pt x="232967" y="1871348"/>
                </a:lnTo>
                <a:close/>
                <a:moveTo>
                  <a:pt x="0" y="2344900"/>
                </a:moveTo>
                <a:lnTo>
                  <a:pt x="232967" y="1878968"/>
                </a:lnTo>
                <a:lnTo>
                  <a:pt x="847997" y="1878968"/>
                </a:lnTo>
                <a:lnTo>
                  <a:pt x="1080962" y="2344900"/>
                </a:lnTo>
                <a:lnTo>
                  <a:pt x="847997" y="2810832"/>
                </a:lnTo>
                <a:lnTo>
                  <a:pt x="232967" y="2810832"/>
                </a:lnTo>
                <a:close/>
                <a:moveTo>
                  <a:pt x="0" y="3284384"/>
                </a:moveTo>
                <a:lnTo>
                  <a:pt x="232967" y="2818452"/>
                </a:lnTo>
                <a:lnTo>
                  <a:pt x="847997" y="2818452"/>
                </a:lnTo>
                <a:lnTo>
                  <a:pt x="1080962" y="3284384"/>
                </a:lnTo>
                <a:lnTo>
                  <a:pt x="847997" y="3750316"/>
                </a:lnTo>
                <a:lnTo>
                  <a:pt x="232967" y="3750316"/>
                </a:lnTo>
                <a:close/>
                <a:moveTo>
                  <a:pt x="0" y="4223868"/>
                </a:moveTo>
                <a:lnTo>
                  <a:pt x="232967" y="3757936"/>
                </a:lnTo>
                <a:lnTo>
                  <a:pt x="847997" y="3757936"/>
                </a:lnTo>
                <a:lnTo>
                  <a:pt x="1080962" y="4223868"/>
                </a:lnTo>
                <a:lnTo>
                  <a:pt x="847997" y="4689800"/>
                </a:lnTo>
                <a:lnTo>
                  <a:pt x="232967" y="4689800"/>
                </a:lnTo>
                <a:close/>
                <a:moveTo>
                  <a:pt x="0" y="5163352"/>
                </a:moveTo>
                <a:lnTo>
                  <a:pt x="232967" y="4697420"/>
                </a:lnTo>
                <a:lnTo>
                  <a:pt x="847997" y="4697420"/>
                </a:lnTo>
                <a:lnTo>
                  <a:pt x="1080962" y="5163352"/>
                </a:lnTo>
                <a:lnTo>
                  <a:pt x="847997" y="5629282"/>
                </a:lnTo>
                <a:lnTo>
                  <a:pt x="232967" y="5629282"/>
                </a:lnTo>
                <a:close/>
                <a:moveTo>
                  <a:pt x="0" y="6102835"/>
                </a:moveTo>
                <a:lnTo>
                  <a:pt x="232967" y="5636903"/>
                </a:lnTo>
                <a:lnTo>
                  <a:pt x="847997" y="5636903"/>
                </a:lnTo>
                <a:lnTo>
                  <a:pt x="1080962" y="6102835"/>
                </a:lnTo>
                <a:lnTo>
                  <a:pt x="847997" y="6568766"/>
                </a:lnTo>
                <a:lnTo>
                  <a:pt x="232967" y="6568766"/>
                </a:lnTo>
                <a:close/>
                <a:moveTo>
                  <a:pt x="0" y="7037078"/>
                </a:moveTo>
                <a:lnTo>
                  <a:pt x="232967" y="6571147"/>
                </a:lnTo>
                <a:lnTo>
                  <a:pt x="847997" y="6571147"/>
                </a:lnTo>
                <a:lnTo>
                  <a:pt x="1080962" y="7037078"/>
                </a:lnTo>
                <a:lnTo>
                  <a:pt x="847997" y="7503011"/>
                </a:lnTo>
                <a:lnTo>
                  <a:pt x="232967" y="7503011"/>
                </a:lnTo>
                <a:close/>
              </a:path>
            </a:pathLst>
          </a:custGeom>
          <a:noFill/>
          <a:ln w="6350"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矩形 188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36869839-9A57-4170-9F80-BB2E5389E06D}"/>
              </a:ext>
            </a:extLst>
          </p:cNvPr>
          <p:cNvSpPr/>
          <p:nvPr/>
        </p:nvSpPr>
        <p:spPr>
          <a:xfrm>
            <a:off x="2950695" y="4796132"/>
            <a:ext cx="69394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300" noProof="1">
                <a:solidFill>
                  <a:schemeClr val="bg1"/>
                </a:solidFill>
                <a:latin typeface="FontName" charset="-122"/>
                <a:ea typeface="FontName" charset="-122"/>
                <a:cs typeface="FontName" charset="-122"/>
                <a:sym typeface="Arial" panose="020B0604020202020204" pitchFamily="34" charset="0"/>
              </a:rPr>
              <a:t>Research</a:t>
            </a:r>
            <a:endParaRPr lang="zh-CN" altLang="en-US" sz="3600" b="1" spc="300" noProof="1">
              <a:solidFill>
                <a:schemeClr val="bg1"/>
              </a:solidFill>
              <a:latin typeface="FontName" charset="-122"/>
              <a:ea typeface="FontName" charset="-122"/>
              <a:cs typeface="FontName" charset="-122"/>
              <a:sym typeface="Arial" panose="020B0604020202020204" pitchFamily="34" charset="0"/>
            </a:endParaRPr>
          </a:p>
        </p:txBody>
      </p:sp>
      <p:sp>
        <p:nvSpPr>
          <p:cNvPr id="191" name="文本框 190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383617D0-C217-4046-AE0F-7FE5A91595EB}"/>
              </a:ext>
            </a:extLst>
          </p:cNvPr>
          <p:cNvSpPr txBox="1"/>
          <p:nvPr/>
        </p:nvSpPr>
        <p:spPr>
          <a:xfrm>
            <a:off x="5130800" y="1722395"/>
            <a:ext cx="193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3900">
                <a:ln w="63500">
                  <a:gradFill>
                    <a:gsLst>
                      <a:gs pos="0">
                        <a:srgbClr val="26FDFF"/>
                      </a:gs>
                      <a:gs pos="75000">
                        <a:srgbClr val="26FDFF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rgbClr val="2342C8"/>
                </a:solidFill>
                <a:effectLst>
                  <a:outerShdw blurRad="254000" dist="127000" dir="5400000" algn="t" rotWithShape="0">
                    <a:srgbClr val="2342C8">
                      <a:alpha val="40000"/>
                    </a:srgbClr>
                  </a:outerShdw>
                </a:effectLst>
                <a:latin typeface="Franklin Gothic Heavy" panose="020B09030201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sz="9600" i="1" dirty="0">
                <a:solidFill>
                  <a:srgbClr val="26FDFF"/>
                </a:solidFill>
                <a:effectLst>
                  <a:outerShdw blurRad="127000" sx="102000" sy="102000" algn="ctr" rotWithShape="0">
                    <a:srgbClr val="26FDFF">
                      <a:alpha val="40000"/>
                    </a:srgbClr>
                  </a:outerShdw>
                </a:effectLst>
              </a:rPr>
              <a:t>03</a:t>
            </a:r>
            <a:endParaRPr lang="zh-CN" altLang="en-US" sz="9600" i="1" dirty="0">
              <a:ln w="63500">
                <a:noFill/>
              </a:ln>
              <a:solidFill>
                <a:srgbClr val="FFD538"/>
              </a:solidFill>
              <a:effectLst>
                <a:outerShdw blurRad="254000" dist="127000" dir="5400000" algn="t" rotWithShape="0">
                  <a:srgbClr val="FFD538">
                    <a:alpha val="20000"/>
                  </a:srgbClr>
                </a:outerShdw>
              </a:effectLst>
            </a:endParaRPr>
          </a:p>
        </p:txBody>
      </p:sp>
      <p:sp>
        <p:nvSpPr>
          <p:cNvPr id="3" name="e7d195523061f1c0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 hidden="1">
            <a:extLst>
              <a:ext uri="{FF2B5EF4-FFF2-40B4-BE49-F238E27FC236}">
                <a16:creationId xmlns:a16="http://schemas.microsoft.com/office/drawing/2014/main" id="{2CEF5DE8-C324-4C69-AF87-6018770DF30E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e7d195523061f1c0f0ec610a92cff745ee13794c7b8d98f8E73673273C9E8BE17CC3D63B9B1D6426C348A354AD505654C28F453CD7C8F90EADD06C08281DAED7140E5AAAED5880ECE414DFB6A93B82BE6CCDE3E9AC5271F3E6D28034012C5C8E8E9A57A91CD3538B2F90DBA2F38E43C0A7FAB4E84BF899D9D15C70D6002FEDD5E7FB9FB95F7B1238</a:t>
            </a:r>
            <a:endParaRPr lang="zh-CN" altLang="en-US" sz="100"/>
          </a:p>
        </p:txBody>
      </p:sp>
      <p:sp>
        <p:nvSpPr>
          <p:cNvPr id="60" name="矩形 188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30CF7A9C-6C35-2D40-9628-3CAA4AC9704B}"/>
              </a:ext>
            </a:extLst>
          </p:cNvPr>
          <p:cNvSpPr/>
          <p:nvPr/>
        </p:nvSpPr>
        <p:spPr>
          <a:xfrm>
            <a:off x="4092765" y="5481780"/>
            <a:ext cx="52712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b="1" spc="300" noProof="1">
                <a:solidFill>
                  <a:schemeClr val="bg1"/>
                </a:solidFill>
                <a:latin typeface="FontName" charset="-122"/>
                <a:ea typeface="FontName" charset="-122"/>
                <a:cs typeface="FontName" charset="-122"/>
                <a:sym typeface="Arial" panose="020B0604020202020204" pitchFamily="34" charset="0"/>
              </a:rPr>
              <a:t>Transaction processing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b="1" spc="300" noProof="1">
                <a:solidFill>
                  <a:schemeClr val="bg1"/>
                </a:solidFill>
                <a:latin typeface="FontName" charset="-122"/>
                <a:ea typeface="FontName" charset="-122"/>
                <a:cs typeface="FontName" charset="-122"/>
                <a:sym typeface="Arial" panose="020B0604020202020204" pitchFamily="34" charset="0"/>
              </a:rPr>
              <a:t>Storage optimizations</a:t>
            </a:r>
            <a:endParaRPr lang="zh-CN" altLang="en-US" b="1" spc="300" noProof="1">
              <a:solidFill>
                <a:schemeClr val="bg1"/>
              </a:solidFill>
              <a:latin typeface="FontName" charset="-122"/>
              <a:ea typeface="FontName" charset="-122"/>
              <a:cs typeface="FontName" charset="-122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6A510A-4E9F-918E-8136-CE15D17ED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6108" y="143513"/>
            <a:ext cx="1241328" cy="589851"/>
          </a:xfrm>
          <a:prstGeom prst="rect">
            <a:avLst/>
          </a:prstGeom>
        </p:spPr>
      </p:pic>
      <p:pic>
        <p:nvPicPr>
          <p:cNvPr id="6" name="图片 5" descr="手机屏幕截图&#10;&#10;低可信度描述已自动生成">
            <a:extLst>
              <a:ext uri="{FF2B5EF4-FFF2-40B4-BE49-F238E27FC236}">
                <a16:creationId xmlns:a16="http://schemas.microsoft.com/office/drawing/2014/main" id="{899411AF-C448-995E-B6E6-11DFE9806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0591" y="166403"/>
            <a:ext cx="1883279" cy="56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04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90F6F75E-9B5C-784D-B815-30E023BB8CDC}"/>
              </a:ext>
            </a:extLst>
          </p:cNvPr>
          <p:cNvGrpSpPr/>
          <p:nvPr/>
        </p:nvGrpSpPr>
        <p:grpSpPr>
          <a:xfrm>
            <a:off x="543042" y="0"/>
            <a:ext cx="576000" cy="1008000"/>
            <a:chOff x="873246" y="0"/>
            <a:chExt cx="576000" cy="100800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80E82FB-28FE-5948-B001-AE2EBA9149C4}"/>
                </a:ext>
              </a:extLst>
            </p:cNvPr>
            <p:cNvSpPr/>
            <p:nvPr/>
          </p:nvSpPr>
          <p:spPr>
            <a:xfrm>
              <a:off x="873246" y="0"/>
              <a:ext cx="576000" cy="720000"/>
            </a:xfrm>
            <a:prstGeom prst="rect">
              <a:avLst/>
            </a:prstGeom>
            <a:solidFill>
              <a:srgbClr val="0052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9CE937B-1A60-584A-BCC8-AD19C1B2A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3246" y="432000"/>
              <a:ext cx="576000" cy="576000"/>
            </a:xfrm>
            <a:prstGeom prst="ellipse">
              <a:avLst/>
            </a:prstGeom>
            <a:solidFill>
              <a:srgbClr val="0052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9304A40D-9E0C-C04C-9374-AF1A104C09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246" y="504000"/>
              <a:ext cx="432000" cy="432000"/>
            </a:xfrm>
            <a:prstGeom prst="ellipse">
              <a:avLst/>
            </a:prstGeom>
            <a:solidFill>
              <a:srgbClr val="45DF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6D42DC69-7EC4-0E44-BAAF-AE341AA84D3E}"/>
              </a:ext>
            </a:extLst>
          </p:cNvPr>
          <p:cNvSpPr txBox="1"/>
          <p:nvPr/>
        </p:nvSpPr>
        <p:spPr>
          <a:xfrm>
            <a:off x="1282482" y="484780"/>
            <a:ext cx="2904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Research topics</a:t>
            </a:r>
          </a:p>
        </p:txBody>
      </p:sp>
      <p:pic>
        <p:nvPicPr>
          <p:cNvPr id="2" name="Picture 6" descr="中國人民大學- 維基百科，自由的百科全書">
            <a:extLst>
              <a:ext uri="{FF2B5EF4-FFF2-40B4-BE49-F238E27FC236}">
                <a16:creationId xmlns:a16="http://schemas.microsoft.com/office/drawing/2014/main" id="{70031181-4657-AF2C-93E0-DC17B3A8D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94" y="1264488"/>
            <a:ext cx="849705" cy="84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南京大學- 維基百科，自由的百科全書">
            <a:extLst>
              <a:ext uri="{FF2B5EF4-FFF2-40B4-BE49-F238E27FC236}">
                <a16:creationId xmlns:a16="http://schemas.microsoft.com/office/drawing/2014/main" id="{66BE6677-7870-448F-E78D-F5E4FDB4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62" y="1291986"/>
            <a:ext cx="655145" cy="82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華中科技大學- 維基百科，自由的百科全書">
            <a:extLst>
              <a:ext uri="{FF2B5EF4-FFF2-40B4-BE49-F238E27FC236}">
                <a16:creationId xmlns:a16="http://schemas.microsoft.com/office/drawing/2014/main" id="{03CE78D6-70EB-C848-329F-F76C608E9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058" y="4022167"/>
            <a:ext cx="849705" cy="84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中國科學技術大學- 維基百科，自由的百科全書">
            <a:extLst>
              <a:ext uri="{FF2B5EF4-FFF2-40B4-BE49-F238E27FC236}">
                <a16:creationId xmlns:a16="http://schemas.microsoft.com/office/drawing/2014/main" id="{66597484-F7C2-A395-6ADF-F9F6BA0FB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008" y="4022167"/>
            <a:ext cx="849705" cy="84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: 圆角 6">
            <a:extLst>
              <a:ext uri="{FF2B5EF4-FFF2-40B4-BE49-F238E27FC236}">
                <a16:creationId xmlns:a16="http://schemas.microsoft.com/office/drawing/2014/main" id="{338D0230-8FDD-9A3A-3055-168CE94371C1}"/>
              </a:ext>
            </a:extLst>
          </p:cNvPr>
          <p:cNvSpPr txBox="1"/>
          <p:nvPr/>
        </p:nvSpPr>
        <p:spPr>
          <a:xfrm>
            <a:off x="615042" y="1299896"/>
            <a:ext cx="3441694" cy="72164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chemeClr val="tx1"/>
                </a:solidFill>
              </a:rPr>
              <a:t>Transaction Processing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25283A1-1AC9-A35B-380F-40564DF32B46}"/>
              </a:ext>
            </a:extLst>
          </p:cNvPr>
          <p:cNvSpPr txBox="1"/>
          <p:nvPr/>
        </p:nvSpPr>
        <p:spPr>
          <a:xfrm>
            <a:off x="615042" y="4062468"/>
            <a:ext cx="3441694" cy="72164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chemeClr val="tx1"/>
                </a:solidFill>
              </a:rPr>
              <a:t>Storage Optimization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8A1091A-DFE8-D2A4-B7CA-9BB150F94212}"/>
              </a:ext>
            </a:extLst>
          </p:cNvPr>
          <p:cNvSpPr txBox="1"/>
          <p:nvPr/>
        </p:nvSpPr>
        <p:spPr>
          <a:xfrm>
            <a:off x="543042" y="4871872"/>
            <a:ext cx="1121954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ICDE’24 </a:t>
            </a:r>
            <a:r>
              <a:rPr lang="zh-CN" altLang="en-US" dirty="0"/>
              <a:t>IndeXY: A Framework for Constructing Indexes Larger than Memory</a:t>
            </a:r>
            <a:endParaRPr lang="en-US" altLang="zh-CN" dirty="0"/>
          </a:p>
          <a:p>
            <a:r>
              <a:rPr lang="en-US" altLang="zh-CN" b="1" dirty="0"/>
              <a:t>SIGMOD’24</a:t>
            </a:r>
            <a:r>
              <a:rPr lang="en-US" altLang="zh-CN" dirty="0"/>
              <a:t> SALI: A Scalable Adaptive Learned Index Framework based on Probability Models</a:t>
            </a:r>
          </a:p>
          <a:p>
            <a:r>
              <a:rPr lang="en-US" altLang="zh-CN" b="1" dirty="0"/>
              <a:t>SIGMOD’24</a:t>
            </a:r>
            <a:r>
              <a:rPr lang="en-US" altLang="zh-CN" dirty="0"/>
              <a:t> Homomorphic Compression: Making Text Processing on Compression Unlimited</a:t>
            </a:r>
          </a:p>
          <a:p>
            <a:r>
              <a:rPr lang="en-US" altLang="zh-CN" b="1" dirty="0"/>
              <a:t>VLDB’24</a:t>
            </a:r>
            <a:r>
              <a:rPr lang="en-US" altLang="zh-CN" dirty="0"/>
              <a:t> </a:t>
            </a:r>
            <a:r>
              <a:rPr lang="en-US" altLang="zh-CN" dirty="0" err="1"/>
              <a:t>FluidKV</a:t>
            </a:r>
            <a:r>
              <a:rPr lang="en-US" altLang="zh-CN" dirty="0"/>
              <a:t>: Seamlessly Bridging the Gap between Indexing Performance and Memory-Footprint on Ultra-Fast Storage</a:t>
            </a:r>
          </a:p>
          <a:p>
            <a:r>
              <a:rPr lang="en-US" altLang="zh-CN" b="1" dirty="0"/>
              <a:t>TKDE’24</a:t>
            </a:r>
            <a:r>
              <a:rPr lang="en-US" altLang="zh-CN" dirty="0"/>
              <a:t> G-Learned Index: Enabling Efficient Learned Index on GPU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A261E76-B5AA-9C46-76CE-6E1ED0AEA9C7}"/>
              </a:ext>
            </a:extLst>
          </p:cNvPr>
          <p:cNvSpPr txBox="1"/>
          <p:nvPr/>
        </p:nvSpPr>
        <p:spPr>
          <a:xfrm>
            <a:off x="543042" y="2065379"/>
            <a:ext cx="116489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ICDE’24</a:t>
            </a:r>
            <a:r>
              <a:rPr lang="en-US" altLang="zh-CN" dirty="0"/>
              <a:t> </a:t>
            </a:r>
            <a:r>
              <a:rPr lang="zh-CN" altLang="en-US" dirty="0"/>
              <a:t>Lion: Minimizing Distributed Transactions through Adaptive Replica Provision</a:t>
            </a:r>
            <a:endParaRPr lang="en-US" altLang="zh-CN" dirty="0"/>
          </a:p>
          <a:p>
            <a:r>
              <a:rPr lang="en-US" altLang="zh-CN" b="1" dirty="0"/>
              <a:t>VLDB’23</a:t>
            </a:r>
            <a:r>
              <a:rPr lang="en-US" altLang="zh-CN" dirty="0"/>
              <a:t> Efficient Black-Box Checking of Snapshot Isolation in Databases</a:t>
            </a:r>
          </a:p>
          <a:p>
            <a:r>
              <a:rPr lang="en-US" altLang="zh-CN" b="1" dirty="0"/>
              <a:t>VLDB’23 </a:t>
            </a:r>
            <a:r>
              <a:rPr lang="en-US" altLang="zh-CN" dirty="0"/>
              <a:t>Online Schema Evolution is (Almost) Free for Snapshot Databases</a:t>
            </a:r>
          </a:p>
          <a:p>
            <a:r>
              <a:rPr lang="en-US" altLang="zh-CN" b="1" dirty="0"/>
              <a:t>VLDBJ’23 </a:t>
            </a:r>
            <a:r>
              <a:rPr lang="en-US" altLang="zh-CN" dirty="0" err="1"/>
              <a:t>RCBench</a:t>
            </a:r>
            <a:r>
              <a:rPr lang="en-US" altLang="zh-CN" dirty="0"/>
              <a:t>: an RDMA-enabled transaction framework for analyzing concurrency control algorithms</a:t>
            </a:r>
          </a:p>
          <a:p>
            <a:r>
              <a:rPr lang="en-US" altLang="zh-CN" b="1" dirty="0"/>
              <a:t>TKDE’23</a:t>
            </a:r>
            <a:r>
              <a:rPr lang="en-US" altLang="zh-CN" dirty="0"/>
              <a:t> Efficiently Supporting Multi-Level Serializability in Decentralized Database Systems</a:t>
            </a:r>
            <a:endParaRPr lang="zh-CN" altLang="en-US" dirty="0"/>
          </a:p>
        </p:txBody>
      </p:sp>
      <p:pic>
        <p:nvPicPr>
          <p:cNvPr id="2050" name="Picture 2" descr="University of Texas at Austin - Wikipedia">
            <a:extLst>
              <a:ext uri="{FF2B5EF4-FFF2-40B4-BE49-F238E27FC236}">
                <a16:creationId xmlns:a16="http://schemas.microsoft.com/office/drawing/2014/main" id="{6D45ED59-A49A-463B-F358-E154A6864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109" y="3965266"/>
            <a:ext cx="882876" cy="88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henzhen University - Wikipedia">
            <a:extLst>
              <a:ext uri="{FF2B5EF4-FFF2-40B4-BE49-F238E27FC236}">
                <a16:creationId xmlns:a16="http://schemas.microsoft.com/office/drawing/2014/main" id="{C9373E32-BB6F-E3BF-BDEE-0C95B9277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109" y="1299896"/>
            <a:ext cx="849705" cy="84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151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组合 84">
            <a:extLst>
              <a:ext uri="{FF2B5EF4-FFF2-40B4-BE49-F238E27FC236}">
                <a16:creationId xmlns:a16="http://schemas.microsoft.com/office/drawing/2014/main" id="{374BE2AB-9291-5740-93B4-C301D307281E}"/>
              </a:ext>
            </a:extLst>
          </p:cNvPr>
          <p:cNvGrpSpPr/>
          <p:nvPr/>
        </p:nvGrpSpPr>
        <p:grpSpPr>
          <a:xfrm>
            <a:off x="543042" y="0"/>
            <a:ext cx="576000" cy="1008000"/>
            <a:chOff x="873246" y="0"/>
            <a:chExt cx="576000" cy="1008000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BFEAD2C1-A080-2546-AB93-1C64FE341D3A}"/>
                </a:ext>
              </a:extLst>
            </p:cNvPr>
            <p:cNvSpPr/>
            <p:nvPr/>
          </p:nvSpPr>
          <p:spPr>
            <a:xfrm>
              <a:off x="873246" y="0"/>
              <a:ext cx="576000" cy="720000"/>
            </a:xfrm>
            <a:prstGeom prst="rect">
              <a:avLst/>
            </a:prstGeom>
            <a:solidFill>
              <a:srgbClr val="0052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218D53D1-A74E-D84D-854A-87E64870E8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3246" y="432000"/>
              <a:ext cx="576000" cy="576000"/>
            </a:xfrm>
            <a:prstGeom prst="ellipse">
              <a:avLst/>
            </a:prstGeom>
            <a:solidFill>
              <a:srgbClr val="0052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AE96883F-9170-2747-B2D3-6ABF6C2DE1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246" y="504000"/>
              <a:ext cx="432000" cy="432000"/>
            </a:xfrm>
            <a:prstGeom prst="ellipse">
              <a:avLst/>
            </a:prstGeom>
            <a:solidFill>
              <a:srgbClr val="45DF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9" name="文本框 88">
            <a:extLst>
              <a:ext uri="{FF2B5EF4-FFF2-40B4-BE49-F238E27FC236}">
                <a16:creationId xmlns:a16="http://schemas.microsoft.com/office/drawing/2014/main" id="{022423B4-87CD-DB42-922F-FEBF5FD6181E}"/>
              </a:ext>
            </a:extLst>
          </p:cNvPr>
          <p:cNvSpPr txBox="1"/>
          <p:nvPr/>
        </p:nvSpPr>
        <p:spPr>
          <a:xfrm>
            <a:off x="1235827" y="488183"/>
            <a:ext cx="2685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ea typeface="TencentSans W7" panose="020C04030202040F0204" pitchFamily="34" charset="-122"/>
              </a:rPr>
              <a:t>ICDE’24 Paper I</a:t>
            </a: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93CA381F-7A79-6042-B333-ABE5532E1F24}"/>
              </a:ext>
            </a:extLst>
          </p:cNvPr>
          <p:cNvGrpSpPr/>
          <p:nvPr/>
        </p:nvGrpSpPr>
        <p:grpSpPr>
          <a:xfrm>
            <a:off x="7980655" y="1388300"/>
            <a:ext cx="3420082" cy="2664899"/>
            <a:chOff x="8418512" y="1064840"/>
            <a:chExt cx="3420082" cy="2664899"/>
          </a:xfrm>
        </p:grpSpPr>
        <p:sp>
          <p:nvSpPr>
            <p:cNvPr id="92" name="iSlíďè">
              <a:extLst>
                <a:ext uri="{FF2B5EF4-FFF2-40B4-BE49-F238E27FC236}">
                  <a16:creationId xmlns:a16="http://schemas.microsoft.com/office/drawing/2014/main" id="{2108B3D1-1B15-B345-ACAC-041F49BFC64B}"/>
                </a:ext>
              </a:extLst>
            </p:cNvPr>
            <p:cNvSpPr txBox="1"/>
            <p:nvPr/>
          </p:nvSpPr>
          <p:spPr bwMode="auto">
            <a:xfrm>
              <a:off x="9048029" y="2913131"/>
              <a:ext cx="2667428" cy="816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Propose an adaptive replica provision</a:t>
              </a:r>
            </a:p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mechanism that consider migration</a:t>
              </a:r>
            </a:p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cost and load balance.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4" name="iSlíďè">
              <a:extLst>
                <a:ext uri="{FF2B5EF4-FFF2-40B4-BE49-F238E27FC236}">
                  <a16:creationId xmlns:a16="http://schemas.microsoft.com/office/drawing/2014/main" id="{FE636AE8-E2CC-5E42-8B3E-5B5048E0EC99}"/>
                </a:ext>
              </a:extLst>
            </p:cNvPr>
            <p:cNvSpPr txBox="1"/>
            <p:nvPr/>
          </p:nvSpPr>
          <p:spPr bwMode="auto">
            <a:xfrm>
              <a:off x="9048029" y="1619865"/>
              <a:ext cx="2537997" cy="861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/>
            </a:bodyPr>
            <a:lstStyle/>
            <a:p>
              <a:r>
                <a:rPr kumimoji="1" lang="en-US" altLang="zh-CN" sz="1200" b="1" dirty="0">
                  <a:latin typeface="TencentSans W7" panose="020C04030202040F0204" pitchFamily="34" charset="-122"/>
                  <a:ea typeface="TencentSans W7" panose="020C04030202040F0204" pitchFamily="34" charset="-122"/>
                </a:rPr>
                <a:t>Design a transaction processing</a:t>
              </a:r>
            </a:p>
            <a:p>
              <a:r>
                <a:rPr kumimoji="1" lang="en-US" altLang="zh-CN" sz="1200" b="1" dirty="0">
                  <a:latin typeface="TencentSans W7" panose="020C04030202040F0204" pitchFamily="34" charset="-122"/>
                  <a:ea typeface="TencentSans W7" panose="020C04030202040F0204" pitchFamily="34" charset="-122"/>
                </a:rPr>
                <a:t>framework that minimizes</a:t>
              </a:r>
            </a:p>
            <a:p>
              <a:r>
                <a:rPr kumimoji="1" lang="en-US" altLang="zh-CN" sz="1200" b="1" dirty="0">
                  <a:latin typeface="TencentSans W7" panose="020C04030202040F0204" pitchFamily="34" charset="-122"/>
                  <a:ea typeface="TencentSans W7" panose="020C04030202040F0204" pitchFamily="34" charset="-122"/>
                </a:rPr>
                <a:t>distributed transactions.</a:t>
              </a:r>
              <a:endParaRPr lang="zh-CN" altLang="en-US" sz="1200" dirty="0"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C8A207B7-63EC-7749-BAA1-8E6F0442F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8512" y="1649514"/>
              <a:ext cx="576000" cy="576000"/>
            </a:xfrm>
            <a:prstGeom prst="ellipse">
              <a:avLst/>
            </a:prstGeom>
            <a:solidFill>
              <a:srgbClr val="F4F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kumimoji="1" lang="en-US" altLang="zh-CN" sz="1400" b="1" dirty="0">
                  <a:solidFill>
                    <a:srgbClr val="0052D9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</a:t>
              </a:r>
              <a:r>
                <a:rPr kumimoji="1" lang="en-US" altLang="zh-Hans" sz="1400" b="1" dirty="0">
                  <a:solidFill>
                    <a:srgbClr val="0052D9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</a:t>
              </a:r>
              <a:endParaRPr kumimoji="1" lang="zh-CN" altLang="en-US" sz="1400" b="1" dirty="0">
                <a:solidFill>
                  <a:srgbClr val="0052D9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9F06E41F-2C4A-9246-A171-16427DC907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8512" y="2921199"/>
              <a:ext cx="576000" cy="576000"/>
            </a:xfrm>
            <a:prstGeom prst="ellipse">
              <a:avLst/>
            </a:prstGeom>
            <a:solidFill>
              <a:srgbClr val="F4F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kumimoji="1" lang="en-US" altLang="zh-CN" sz="1400" b="1" dirty="0">
                  <a:solidFill>
                    <a:srgbClr val="0052D9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</a:t>
              </a:r>
              <a:r>
                <a:rPr kumimoji="1" lang="en-US" altLang="zh-Hans" sz="1400" b="1" dirty="0">
                  <a:solidFill>
                    <a:srgbClr val="0052D9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</a:t>
              </a:r>
              <a:endParaRPr kumimoji="1" lang="zh-CN" altLang="en-US" sz="1400" b="1" dirty="0">
                <a:solidFill>
                  <a:srgbClr val="0052D9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439CE157-8B34-2945-8592-67A0BC2DF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8512" y="1064840"/>
              <a:ext cx="3420082" cy="324000"/>
            </a:xfrm>
            <a:prstGeom prst="rect">
              <a:avLst/>
            </a:prstGeom>
            <a:solidFill>
              <a:srgbClr val="0052D9"/>
            </a:solidFill>
            <a:ln w="7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r>
                <a:rPr lang="en-US" altLang="zh-CN" sz="1400" b="1" dirty="0">
                  <a:solidFill>
                    <a:srgbClr val="F8F8F8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Key designs</a:t>
              </a:r>
              <a:endParaRPr lang="zh-CN" altLang="en-US" sz="1400" b="1" dirty="0">
                <a:solidFill>
                  <a:srgbClr val="F8F8F8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79F2196-3C94-E749-942E-20FCD6B82791}"/>
              </a:ext>
            </a:extLst>
          </p:cNvPr>
          <p:cNvSpPr/>
          <p:nvPr/>
        </p:nvSpPr>
        <p:spPr>
          <a:xfrm>
            <a:off x="7524934" y="4680290"/>
            <a:ext cx="4331524" cy="103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b="1"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latin typeface="腾讯体 W7" panose="020C08030202040F0204" pitchFamily="34" charset="-122"/>
                <a:ea typeface="腾讯体 W7" panose="020C08030202040F0204" pitchFamily="34" charset="-122"/>
              </a:rPr>
              <a:t>Stable and adaptive to dynamic workloads</a:t>
            </a: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latin typeface="腾讯体 W7" panose="020C08030202040F0204" pitchFamily="34" charset="-122"/>
                <a:ea typeface="腾讯体 W7" panose="020C08030202040F0204" pitchFamily="34" charset="-122"/>
              </a:rPr>
              <a:t>especially for distributed transactions.</a:t>
            </a: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AD001A07-8ADA-1C41-9314-713616F0D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655" y="4680290"/>
            <a:ext cx="3420082" cy="324000"/>
          </a:xfrm>
          <a:prstGeom prst="rect">
            <a:avLst/>
          </a:prstGeom>
          <a:solidFill>
            <a:srgbClr val="0052D9"/>
          </a:solidFill>
          <a:ln w="7" cap="flat">
            <a:noFill/>
            <a:prstDash val="solid"/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F8F8F8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Result</a:t>
            </a:r>
            <a:endParaRPr lang="zh-CN" altLang="en-US" sz="1400" b="1" dirty="0">
              <a:solidFill>
                <a:srgbClr val="F8F8F8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ABDE7D-FBF5-31DE-994B-FD6D3D4BB0B7}"/>
              </a:ext>
            </a:extLst>
          </p:cNvPr>
          <p:cNvSpPr txBox="1"/>
          <p:nvPr/>
        </p:nvSpPr>
        <p:spPr>
          <a:xfrm>
            <a:off x="2287054" y="6260584"/>
            <a:ext cx="8990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ICDE’24</a:t>
            </a:r>
            <a:r>
              <a:rPr lang="en-US" altLang="zh-CN" dirty="0"/>
              <a:t> </a:t>
            </a:r>
            <a:r>
              <a:rPr lang="zh-CN" altLang="en-US" dirty="0"/>
              <a:t>Lion: Minimizing Distributed Transactions through Adaptive Replica Provision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91DA6F-4D29-CD07-25F1-75A6501749D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93800" y="32169100"/>
            <a:ext cx="12720320" cy="92106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EC05A6-A276-F384-75ED-A7C918B3BC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46200" y="35244741"/>
            <a:ext cx="8683204" cy="6287434"/>
          </a:xfrm>
          <a:prstGeom prst="rect">
            <a:avLst/>
          </a:prstGeom>
        </p:spPr>
      </p:pic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A4DBDB8E-C012-B140-50E2-7DC6248AD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702" y="1328945"/>
            <a:ext cx="6575265" cy="4698068"/>
          </a:xfrm>
          <a:prstGeom prst="rect">
            <a:avLst/>
          </a:prstGeom>
        </p:spPr>
      </p:pic>
      <p:pic>
        <p:nvPicPr>
          <p:cNvPr id="3" name="Picture 6" descr="中國人民大學- 維基百科，自由的百科全書">
            <a:extLst>
              <a:ext uri="{FF2B5EF4-FFF2-40B4-BE49-F238E27FC236}">
                <a16:creationId xmlns:a16="http://schemas.microsoft.com/office/drawing/2014/main" id="{1C7C9094-3AD8-2333-9BBF-1EE3E7840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884" y="5780211"/>
            <a:ext cx="849705" cy="84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009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组合 84">
            <a:extLst>
              <a:ext uri="{FF2B5EF4-FFF2-40B4-BE49-F238E27FC236}">
                <a16:creationId xmlns:a16="http://schemas.microsoft.com/office/drawing/2014/main" id="{374BE2AB-9291-5740-93B4-C301D307281E}"/>
              </a:ext>
            </a:extLst>
          </p:cNvPr>
          <p:cNvGrpSpPr/>
          <p:nvPr/>
        </p:nvGrpSpPr>
        <p:grpSpPr>
          <a:xfrm>
            <a:off x="543042" y="0"/>
            <a:ext cx="576000" cy="1008000"/>
            <a:chOff x="873246" y="0"/>
            <a:chExt cx="576000" cy="1008000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BFEAD2C1-A080-2546-AB93-1C64FE341D3A}"/>
                </a:ext>
              </a:extLst>
            </p:cNvPr>
            <p:cNvSpPr/>
            <p:nvPr/>
          </p:nvSpPr>
          <p:spPr>
            <a:xfrm>
              <a:off x="873246" y="0"/>
              <a:ext cx="576000" cy="720000"/>
            </a:xfrm>
            <a:prstGeom prst="rect">
              <a:avLst/>
            </a:prstGeom>
            <a:solidFill>
              <a:srgbClr val="0052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218D53D1-A74E-D84D-854A-87E64870E8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3246" y="432000"/>
              <a:ext cx="576000" cy="576000"/>
            </a:xfrm>
            <a:prstGeom prst="ellipse">
              <a:avLst/>
            </a:prstGeom>
            <a:solidFill>
              <a:srgbClr val="0052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AE96883F-9170-2747-B2D3-6ABF6C2DE1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246" y="504000"/>
              <a:ext cx="432000" cy="432000"/>
            </a:xfrm>
            <a:prstGeom prst="ellipse">
              <a:avLst/>
            </a:prstGeom>
            <a:solidFill>
              <a:srgbClr val="45DF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9" name="文本框 88">
            <a:extLst>
              <a:ext uri="{FF2B5EF4-FFF2-40B4-BE49-F238E27FC236}">
                <a16:creationId xmlns:a16="http://schemas.microsoft.com/office/drawing/2014/main" id="{022423B4-87CD-DB42-922F-FEBF5FD6181E}"/>
              </a:ext>
            </a:extLst>
          </p:cNvPr>
          <p:cNvSpPr txBox="1"/>
          <p:nvPr/>
        </p:nvSpPr>
        <p:spPr>
          <a:xfrm>
            <a:off x="1235827" y="488183"/>
            <a:ext cx="2791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ea typeface="TencentSans W7" panose="020C04030202040F0204" pitchFamily="34" charset="-122"/>
              </a:rPr>
              <a:t>ICDE’24 Paper II</a:t>
            </a: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93CA381F-7A79-6042-B333-ABE5532E1F24}"/>
              </a:ext>
            </a:extLst>
          </p:cNvPr>
          <p:cNvGrpSpPr/>
          <p:nvPr/>
        </p:nvGrpSpPr>
        <p:grpSpPr>
          <a:xfrm>
            <a:off x="7980655" y="1388300"/>
            <a:ext cx="3605123" cy="2584041"/>
            <a:chOff x="8418512" y="1064840"/>
            <a:chExt cx="3605123" cy="2584041"/>
          </a:xfrm>
        </p:grpSpPr>
        <p:sp>
          <p:nvSpPr>
            <p:cNvPr id="92" name="iSlíďè">
              <a:extLst>
                <a:ext uri="{FF2B5EF4-FFF2-40B4-BE49-F238E27FC236}">
                  <a16:creationId xmlns:a16="http://schemas.microsoft.com/office/drawing/2014/main" id="{2108B3D1-1B15-B345-ACAC-041F49BFC64B}"/>
                </a:ext>
              </a:extLst>
            </p:cNvPr>
            <p:cNvSpPr txBox="1"/>
            <p:nvPr/>
          </p:nvSpPr>
          <p:spPr bwMode="auto">
            <a:xfrm>
              <a:off x="9048029" y="2913131"/>
              <a:ext cx="2975606" cy="73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Automate swapping data </a:t>
              </a:r>
            </a:p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Between memory and disk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4" name="iSlíďè">
              <a:extLst>
                <a:ext uri="{FF2B5EF4-FFF2-40B4-BE49-F238E27FC236}">
                  <a16:creationId xmlns:a16="http://schemas.microsoft.com/office/drawing/2014/main" id="{FE636AE8-E2CC-5E42-8B3E-5B5048E0EC99}"/>
                </a:ext>
              </a:extLst>
            </p:cNvPr>
            <p:cNvSpPr txBox="1"/>
            <p:nvPr/>
          </p:nvSpPr>
          <p:spPr bwMode="auto">
            <a:xfrm>
              <a:off x="9048029" y="1619866"/>
              <a:ext cx="2658463" cy="861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/>
            </a:bodyPr>
            <a:lstStyle/>
            <a:p>
              <a:r>
                <a:rPr kumimoji="1" lang="en-US" altLang="zh-CN" sz="1200" b="1" dirty="0">
                  <a:latin typeface="TencentSans W7" panose="020C04030202040F0204" pitchFamily="34" charset="-122"/>
                  <a:ea typeface="TencentSans W7" panose="020C04030202040F0204" pitchFamily="34" charset="-122"/>
                </a:rPr>
                <a:t>integration of </a:t>
              </a:r>
            </a:p>
            <a:p>
              <a:r>
                <a:rPr kumimoji="1" lang="en-US" altLang="zh-CN" sz="1200" b="1" dirty="0">
                  <a:latin typeface="TencentSans W7" panose="020C04030202040F0204" pitchFamily="34" charset="-122"/>
                  <a:ea typeface="TencentSans W7" panose="020C04030202040F0204" pitchFamily="34" charset="-122"/>
                </a:rPr>
                <a:t>in-memory index (Index X) </a:t>
              </a:r>
            </a:p>
            <a:p>
              <a:r>
                <a:rPr kumimoji="1" lang="en-US" altLang="zh-CN" sz="1200" b="1" dirty="0">
                  <a:latin typeface="TencentSans W7" panose="020C04030202040F0204" pitchFamily="34" charset="-122"/>
                  <a:ea typeface="TencentSans W7" panose="020C04030202040F0204" pitchFamily="34" charset="-122"/>
                </a:rPr>
                <a:t>and on-disk index (Index Y)</a:t>
              </a:r>
              <a:endParaRPr lang="zh-CN" altLang="en-US" sz="1200" dirty="0"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C8A207B7-63EC-7749-BAA1-8E6F0442F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8512" y="1649514"/>
              <a:ext cx="576000" cy="576000"/>
            </a:xfrm>
            <a:prstGeom prst="ellipse">
              <a:avLst/>
            </a:prstGeom>
            <a:solidFill>
              <a:srgbClr val="F4F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kumimoji="1" lang="en-US" altLang="zh-CN" sz="1400" b="1" dirty="0">
                  <a:solidFill>
                    <a:srgbClr val="0052D9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</a:t>
              </a:r>
              <a:r>
                <a:rPr kumimoji="1" lang="en-US" altLang="zh-Hans" sz="1400" b="1" dirty="0">
                  <a:solidFill>
                    <a:srgbClr val="0052D9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</a:t>
              </a:r>
              <a:endParaRPr kumimoji="1" lang="zh-CN" altLang="en-US" sz="1400" b="1" dirty="0">
                <a:solidFill>
                  <a:srgbClr val="0052D9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9F06E41F-2C4A-9246-A171-16427DC907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8512" y="2921199"/>
              <a:ext cx="576000" cy="576000"/>
            </a:xfrm>
            <a:prstGeom prst="ellipse">
              <a:avLst/>
            </a:prstGeom>
            <a:solidFill>
              <a:srgbClr val="F4F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kumimoji="1" lang="en-US" altLang="zh-CN" sz="1400" b="1" dirty="0">
                  <a:solidFill>
                    <a:srgbClr val="0052D9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</a:t>
              </a:r>
              <a:r>
                <a:rPr kumimoji="1" lang="en-US" altLang="zh-Hans" sz="1400" b="1" dirty="0">
                  <a:solidFill>
                    <a:srgbClr val="0052D9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</a:t>
              </a:r>
              <a:endParaRPr kumimoji="1" lang="zh-CN" altLang="en-US" sz="1400" b="1" dirty="0">
                <a:solidFill>
                  <a:srgbClr val="0052D9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439CE157-8B34-2945-8592-67A0BC2DF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8512" y="1064840"/>
              <a:ext cx="3420082" cy="324000"/>
            </a:xfrm>
            <a:prstGeom prst="rect">
              <a:avLst/>
            </a:prstGeom>
            <a:solidFill>
              <a:srgbClr val="0052D9"/>
            </a:solidFill>
            <a:ln w="7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r>
                <a:rPr lang="en-US" altLang="zh-CN" sz="1400" b="1" dirty="0">
                  <a:solidFill>
                    <a:srgbClr val="F8F8F8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Key Design</a:t>
              </a:r>
              <a:endParaRPr lang="zh-CN" altLang="en-US" sz="1400" b="1" dirty="0">
                <a:solidFill>
                  <a:srgbClr val="F8F8F8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79F2196-3C94-E749-942E-20FCD6B82791}"/>
              </a:ext>
            </a:extLst>
          </p:cNvPr>
          <p:cNvSpPr/>
          <p:nvPr/>
        </p:nvSpPr>
        <p:spPr>
          <a:xfrm>
            <a:off x="7524934" y="4680290"/>
            <a:ext cx="4331524" cy="103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b="1"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latin typeface="腾讯体 W7" panose="020C08030202040F0204" pitchFamily="34" charset="-122"/>
                <a:ea typeface="腾讯体 W7" panose="020C08030202040F0204" pitchFamily="34" charset="-122"/>
              </a:rPr>
              <a:t>Combine existed indexes</a:t>
            </a: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latin typeface="腾讯体 W7" panose="020C08030202040F0204" pitchFamily="34" charset="-122"/>
                <a:ea typeface="腾讯体 W7" panose="020C08030202040F0204" pitchFamily="34" charset="-122"/>
              </a:rPr>
              <a:t>To boost performance </a:t>
            </a: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AD001A07-8ADA-1C41-9314-713616F0D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655" y="4680290"/>
            <a:ext cx="3420082" cy="324000"/>
          </a:xfrm>
          <a:prstGeom prst="rect">
            <a:avLst/>
          </a:prstGeom>
          <a:solidFill>
            <a:srgbClr val="0052D9"/>
          </a:solidFill>
          <a:ln w="7" cap="flat">
            <a:noFill/>
            <a:prstDash val="solid"/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F8F8F8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Result</a:t>
            </a:r>
            <a:endParaRPr lang="zh-CN" altLang="en-US" sz="1400" b="1" dirty="0">
              <a:solidFill>
                <a:srgbClr val="F8F8F8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ABDE7D-FBF5-31DE-994B-FD6D3D4BB0B7}"/>
              </a:ext>
            </a:extLst>
          </p:cNvPr>
          <p:cNvSpPr txBox="1"/>
          <p:nvPr/>
        </p:nvSpPr>
        <p:spPr>
          <a:xfrm>
            <a:off x="2287053" y="6260584"/>
            <a:ext cx="8032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ICDE’24 </a:t>
            </a:r>
            <a:r>
              <a:rPr lang="zh-CN" altLang="en-US" dirty="0"/>
              <a:t>IndeXY: A Framework for Constructing Indexes Larger than Memory</a:t>
            </a:r>
            <a:endParaRPr lang="en-US" altLang="zh-CN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7E67961A-1A85-B41B-A4F8-E6DDE5E44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984" y="2182600"/>
            <a:ext cx="815277" cy="402606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8FC6E79F-6609-7F14-481F-C8B77EB3A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078" y="2180083"/>
            <a:ext cx="362345" cy="407638"/>
          </a:xfrm>
          <a:prstGeom prst="rect">
            <a:avLst/>
          </a:prstGeom>
        </p:spPr>
      </p:pic>
      <p:pic>
        <p:nvPicPr>
          <p:cNvPr id="6" name="Picture 17">
            <a:extLst>
              <a:ext uri="{FF2B5EF4-FFF2-40B4-BE49-F238E27FC236}">
                <a16:creationId xmlns:a16="http://schemas.microsoft.com/office/drawing/2014/main" id="{A23D4FBE-96F2-C19C-F403-1ED4DB37C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921" y="2833133"/>
            <a:ext cx="712676" cy="305433"/>
          </a:xfrm>
          <a:prstGeom prst="rect">
            <a:avLst/>
          </a:prstGeom>
        </p:spPr>
      </p:pic>
      <p:pic>
        <p:nvPicPr>
          <p:cNvPr id="7" name="Picture 18">
            <a:extLst>
              <a:ext uri="{FF2B5EF4-FFF2-40B4-BE49-F238E27FC236}">
                <a16:creationId xmlns:a16="http://schemas.microsoft.com/office/drawing/2014/main" id="{30FBEBC3-0E26-1E5C-F30D-1E2DC4903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5059" y="2846677"/>
            <a:ext cx="368766" cy="314535"/>
          </a:xfrm>
          <a:prstGeom prst="rect">
            <a:avLst/>
          </a:prstGeom>
        </p:spPr>
      </p:pic>
      <p:pic>
        <p:nvPicPr>
          <p:cNvPr id="8" name="Picture 23">
            <a:extLst>
              <a:ext uri="{FF2B5EF4-FFF2-40B4-BE49-F238E27FC236}">
                <a16:creationId xmlns:a16="http://schemas.microsoft.com/office/drawing/2014/main" id="{FD7C92B5-70DC-7B22-E3CC-8CFC50F18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830" y="2851709"/>
            <a:ext cx="150977" cy="281824"/>
          </a:xfrm>
          <a:prstGeom prst="rect">
            <a:avLst/>
          </a:prstGeom>
        </p:spPr>
      </p:pic>
      <p:pic>
        <p:nvPicPr>
          <p:cNvPr id="9" name="Picture 24">
            <a:extLst>
              <a:ext uri="{FF2B5EF4-FFF2-40B4-BE49-F238E27FC236}">
                <a16:creationId xmlns:a16="http://schemas.microsoft.com/office/drawing/2014/main" id="{E4DA5E36-1B74-D90C-252A-FBB60372DE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9013" y="2846381"/>
            <a:ext cx="196270" cy="281824"/>
          </a:xfrm>
          <a:prstGeom prst="rect">
            <a:avLst/>
          </a:prstGeom>
        </p:spPr>
      </p:pic>
      <p:pic>
        <p:nvPicPr>
          <p:cNvPr id="10" name="Picture 28">
            <a:extLst>
              <a:ext uri="{FF2B5EF4-FFF2-40B4-BE49-F238E27FC236}">
                <a16:creationId xmlns:a16="http://schemas.microsoft.com/office/drawing/2014/main" id="{84394E2E-2280-E35B-2B1B-2703A1E9D0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0406" y="2851709"/>
            <a:ext cx="216401" cy="281824"/>
          </a:xfrm>
          <a:prstGeom prst="rect">
            <a:avLst/>
          </a:prstGeom>
        </p:spPr>
      </p:pic>
      <p:pic>
        <p:nvPicPr>
          <p:cNvPr id="11" name="Picture 29">
            <a:extLst>
              <a:ext uri="{FF2B5EF4-FFF2-40B4-BE49-F238E27FC236}">
                <a16:creationId xmlns:a16="http://schemas.microsoft.com/office/drawing/2014/main" id="{AD506FD4-DF85-FFE8-F701-6EDFC9DA12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1413" y="2853153"/>
            <a:ext cx="226466" cy="291889"/>
          </a:xfrm>
          <a:prstGeom prst="rect">
            <a:avLst/>
          </a:prstGeom>
        </p:spPr>
      </p:pic>
      <p:pic>
        <p:nvPicPr>
          <p:cNvPr id="12" name="Picture 33">
            <a:extLst>
              <a:ext uri="{FF2B5EF4-FFF2-40B4-BE49-F238E27FC236}">
                <a16:creationId xmlns:a16="http://schemas.microsoft.com/office/drawing/2014/main" id="{53382584-083E-0894-CD73-1FDCF6054A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4691" y="3550385"/>
            <a:ext cx="2259625" cy="251629"/>
          </a:xfrm>
          <a:prstGeom prst="rect">
            <a:avLst/>
          </a:prstGeom>
        </p:spPr>
      </p:pic>
      <p:pic>
        <p:nvPicPr>
          <p:cNvPr id="13" name="Picture 35">
            <a:extLst>
              <a:ext uri="{FF2B5EF4-FFF2-40B4-BE49-F238E27FC236}">
                <a16:creationId xmlns:a16="http://schemas.microsoft.com/office/drawing/2014/main" id="{85938075-93C5-ED6F-5ADA-427B733840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00801" y="3759321"/>
            <a:ext cx="362345" cy="85554"/>
          </a:xfrm>
          <a:prstGeom prst="rect">
            <a:avLst/>
          </a:prstGeom>
        </p:spPr>
      </p:pic>
      <p:pic>
        <p:nvPicPr>
          <p:cNvPr id="14" name="Picture 44">
            <a:extLst>
              <a:ext uri="{FF2B5EF4-FFF2-40B4-BE49-F238E27FC236}">
                <a16:creationId xmlns:a16="http://schemas.microsoft.com/office/drawing/2014/main" id="{97B22DE1-A9DD-705A-750C-183B4C7086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1509" y="4089083"/>
            <a:ext cx="3187548" cy="872708"/>
          </a:xfrm>
          <a:prstGeom prst="rect">
            <a:avLst/>
          </a:prstGeom>
        </p:spPr>
      </p:pic>
      <p:sp>
        <p:nvSpPr>
          <p:cNvPr id="15" name="Oval 8">
            <a:extLst>
              <a:ext uri="{FF2B5EF4-FFF2-40B4-BE49-F238E27FC236}">
                <a16:creationId xmlns:a16="http://schemas.microsoft.com/office/drawing/2014/main" id="{6D32F932-EDFF-90AD-E33B-AD2995B794EB}"/>
              </a:ext>
            </a:extLst>
          </p:cNvPr>
          <p:cNvSpPr/>
          <p:nvPr/>
        </p:nvSpPr>
        <p:spPr bwMode="auto">
          <a:xfrm flipH="1">
            <a:off x="2730344" y="2560079"/>
            <a:ext cx="266518" cy="281824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i="0" u="none" strike="noStrike" normalizeH="0" baseline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16" name="Oval 27">
            <a:extLst>
              <a:ext uri="{FF2B5EF4-FFF2-40B4-BE49-F238E27FC236}">
                <a16:creationId xmlns:a16="http://schemas.microsoft.com/office/drawing/2014/main" id="{4CE33C2A-E239-D4B6-A4ED-17B0677AE2D7}"/>
              </a:ext>
            </a:extLst>
          </p:cNvPr>
          <p:cNvSpPr/>
          <p:nvPr/>
        </p:nvSpPr>
        <p:spPr bwMode="auto">
          <a:xfrm flipH="1">
            <a:off x="3182905" y="2579877"/>
            <a:ext cx="266518" cy="281824"/>
          </a:xfrm>
          <a:prstGeom prst="ellipse">
            <a:avLst/>
          </a:prstGeom>
          <a:pattFill prst="lgCheck">
            <a:fgClr>
              <a:srgbClr val="FF0000"/>
            </a:fgClr>
            <a:bgClr>
              <a:schemeClr val="bg1"/>
            </a:bgClr>
          </a:patt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indent="-228600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32">
            <a:extLst>
              <a:ext uri="{FF2B5EF4-FFF2-40B4-BE49-F238E27FC236}">
                <a16:creationId xmlns:a16="http://schemas.microsoft.com/office/drawing/2014/main" id="{C9D91FA0-B71F-9C98-35A6-FA18EFA7A0C4}"/>
              </a:ext>
            </a:extLst>
          </p:cNvPr>
          <p:cNvSpPr/>
          <p:nvPr/>
        </p:nvSpPr>
        <p:spPr bwMode="auto">
          <a:xfrm flipH="1">
            <a:off x="3513025" y="2579877"/>
            <a:ext cx="266518" cy="281824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indent="-228600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47">
            <a:extLst>
              <a:ext uri="{FF2B5EF4-FFF2-40B4-BE49-F238E27FC236}">
                <a16:creationId xmlns:a16="http://schemas.microsoft.com/office/drawing/2014/main" id="{0D2F3743-57A8-0177-9608-33D47EFF752A}"/>
              </a:ext>
            </a:extLst>
          </p:cNvPr>
          <p:cNvSpPr/>
          <p:nvPr/>
        </p:nvSpPr>
        <p:spPr bwMode="auto">
          <a:xfrm flipH="1">
            <a:off x="4478154" y="2569163"/>
            <a:ext cx="266518" cy="281824"/>
          </a:xfrm>
          <a:prstGeom prst="ellipse">
            <a:avLst/>
          </a:prstGeom>
          <a:pattFill prst="lgCheck">
            <a:fgClr>
              <a:schemeClr val="accent2"/>
            </a:fgClr>
            <a:bgClr>
              <a:schemeClr val="bg1"/>
            </a:bgClr>
          </a:patt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indent="-228600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Oval 48">
            <a:extLst>
              <a:ext uri="{FF2B5EF4-FFF2-40B4-BE49-F238E27FC236}">
                <a16:creationId xmlns:a16="http://schemas.microsoft.com/office/drawing/2014/main" id="{56FB741F-1060-BBDD-0F32-D33AC1DEC5E3}"/>
              </a:ext>
            </a:extLst>
          </p:cNvPr>
          <p:cNvSpPr/>
          <p:nvPr/>
        </p:nvSpPr>
        <p:spPr bwMode="auto">
          <a:xfrm flipH="1">
            <a:off x="3533880" y="1898259"/>
            <a:ext cx="266518" cy="281824"/>
          </a:xfrm>
          <a:prstGeom prst="ellipse">
            <a:avLst/>
          </a:prstGeom>
          <a:pattFill prst="lgCheck">
            <a:fgClr>
              <a:srgbClr val="FF0000"/>
            </a:fgClr>
            <a:bgClr>
              <a:schemeClr val="bg1"/>
            </a:bgClr>
          </a:patt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i="0" u="none" strike="noStrike" normalizeH="0" baseline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itchFamily="18" charset="0"/>
            </a:endParaRPr>
          </a:p>
        </p:txBody>
      </p:sp>
      <p:cxnSp>
        <p:nvCxnSpPr>
          <p:cNvPr id="20" name="Straight Connector 50">
            <a:extLst>
              <a:ext uri="{FF2B5EF4-FFF2-40B4-BE49-F238E27FC236}">
                <a16:creationId xmlns:a16="http://schemas.microsoft.com/office/drawing/2014/main" id="{07B01A2B-2A83-F9DE-BCA3-489419186A20}"/>
              </a:ext>
            </a:extLst>
          </p:cNvPr>
          <p:cNvCxnSpPr>
            <a:cxnSpLocks/>
            <a:stCxn id="15" idx="4"/>
            <a:endCxn id="24" idx="0"/>
          </p:cNvCxnSpPr>
          <p:nvPr/>
        </p:nvCxnSpPr>
        <p:spPr bwMode="auto">
          <a:xfrm flipH="1">
            <a:off x="2824231" y="2841903"/>
            <a:ext cx="39372" cy="30039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51">
            <a:extLst>
              <a:ext uri="{FF2B5EF4-FFF2-40B4-BE49-F238E27FC236}">
                <a16:creationId xmlns:a16="http://schemas.microsoft.com/office/drawing/2014/main" id="{EF9714B0-0577-8CE0-B999-560F2CB6C941}"/>
              </a:ext>
            </a:extLst>
          </p:cNvPr>
          <p:cNvCxnSpPr>
            <a:cxnSpLocks/>
            <a:stCxn id="19" idx="4"/>
            <a:endCxn id="18" idx="0"/>
          </p:cNvCxnSpPr>
          <p:nvPr/>
        </p:nvCxnSpPr>
        <p:spPr bwMode="auto">
          <a:xfrm>
            <a:off x="3667139" y="2180083"/>
            <a:ext cx="944274" cy="38908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Oval 56">
            <a:extLst>
              <a:ext uri="{FF2B5EF4-FFF2-40B4-BE49-F238E27FC236}">
                <a16:creationId xmlns:a16="http://schemas.microsoft.com/office/drawing/2014/main" id="{33839D21-D0D4-7A9B-184D-38E454A161A2}"/>
              </a:ext>
            </a:extLst>
          </p:cNvPr>
          <p:cNvSpPr/>
          <p:nvPr/>
        </p:nvSpPr>
        <p:spPr bwMode="auto">
          <a:xfrm flipH="1">
            <a:off x="2012662" y="3142293"/>
            <a:ext cx="266518" cy="281824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indent="-228600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57">
            <a:extLst>
              <a:ext uri="{FF2B5EF4-FFF2-40B4-BE49-F238E27FC236}">
                <a16:creationId xmlns:a16="http://schemas.microsoft.com/office/drawing/2014/main" id="{42FEA1B0-D580-14D2-51FC-A6B0C13050B2}"/>
              </a:ext>
            </a:extLst>
          </p:cNvPr>
          <p:cNvSpPr/>
          <p:nvPr/>
        </p:nvSpPr>
        <p:spPr bwMode="auto">
          <a:xfrm flipH="1">
            <a:off x="2369000" y="3142293"/>
            <a:ext cx="266518" cy="281824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indent="-228600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Oval 58">
            <a:extLst>
              <a:ext uri="{FF2B5EF4-FFF2-40B4-BE49-F238E27FC236}">
                <a16:creationId xmlns:a16="http://schemas.microsoft.com/office/drawing/2014/main" id="{45C02B26-09BF-4561-98EB-F13E688EB78A}"/>
              </a:ext>
            </a:extLst>
          </p:cNvPr>
          <p:cNvSpPr/>
          <p:nvPr/>
        </p:nvSpPr>
        <p:spPr bwMode="auto">
          <a:xfrm flipH="1">
            <a:off x="2690972" y="3142293"/>
            <a:ext cx="266518" cy="281824"/>
          </a:xfrm>
          <a:prstGeom prst="ellipse">
            <a:avLst/>
          </a:prstGeom>
          <a:pattFill prst="lgCheck">
            <a:fgClr>
              <a:schemeClr val="accent2"/>
            </a:fgClr>
            <a:bgClr>
              <a:schemeClr val="bg1"/>
            </a:bgClr>
          </a:patt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indent="-228600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Oval 9224">
            <a:extLst>
              <a:ext uri="{FF2B5EF4-FFF2-40B4-BE49-F238E27FC236}">
                <a16:creationId xmlns:a16="http://schemas.microsoft.com/office/drawing/2014/main" id="{B49F27BB-1940-AB40-16D3-EA439FD5B3EA}"/>
              </a:ext>
            </a:extLst>
          </p:cNvPr>
          <p:cNvSpPr/>
          <p:nvPr/>
        </p:nvSpPr>
        <p:spPr bwMode="auto">
          <a:xfrm flipH="1">
            <a:off x="3046041" y="3129297"/>
            <a:ext cx="266518" cy="281824"/>
          </a:xfrm>
          <a:prstGeom prst="ellipse">
            <a:avLst/>
          </a:prstGeom>
          <a:pattFill prst="lgCheck">
            <a:fgClr>
              <a:srgbClr val="FF0000"/>
            </a:fgClr>
            <a:bgClr>
              <a:schemeClr val="bg1"/>
            </a:bgClr>
          </a:patt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indent="-228600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Oval 9225">
            <a:extLst>
              <a:ext uri="{FF2B5EF4-FFF2-40B4-BE49-F238E27FC236}">
                <a16:creationId xmlns:a16="http://schemas.microsoft.com/office/drawing/2014/main" id="{5B8B4036-0069-A862-0A4D-B11C3AA9ADBF}"/>
              </a:ext>
            </a:extLst>
          </p:cNvPr>
          <p:cNvSpPr/>
          <p:nvPr/>
        </p:nvSpPr>
        <p:spPr bwMode="auto">
          <a:xfrm flipH="1">
            <a:off x="3368472" y="3139119"/>
            <a:ext cx="266518" cy="281824"/>
          </a:xfrm>
          <a:prstGeom prst="ellipse">
            <a:avLst/>
          </a:prstGeom>
          <a:pattFill prst="lgCheck">
            <a:fgClr>
              <a:srgbClr val="FF0000"/>
            </a:fgClr>
            <a:bgClr>
              <a:schemeClr val="bg1"/>
            </a:bgClr>
          </a:patt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indent="-228600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Oval 9226">
            <a:extLst>
              <a:ext uri="{FF2B5EF4-FFF2-40B4-BE49-F238E27FC236}">
                <a16:creationId xmlns:a16="http://schemas.microsoft.com/office/drawing/2014/main" id="{FE682B3C-F206-77FB-02DC-87B6B3186683}"/>
              </a:ext>
            </a:extLst>
          </p:cNvPr>
          <p:cNvSpPr/>
          <p:nvPr/>
        </p:nvSpPr>
        <p:spPr bwMode="auto">
          <a:xfrm flipH="1">
            <a:off x="4265853" y="3129297"/>
            <a:ext cx="266518" cy="281824"/>
          </a:xfrm>
          <a:prstGeom prst="ellipse">
            <a:avLst/>
          </a:prstGeom>
          <a:pattFill prst="lgCheck">
            <a:fgClr>
              <a:schemeClr val="accent2"/>
            </a:fgClr>
            <a:bgClr>
              <a:schemeClr val="bg1"/>
            </a:bgClr>
          </a:patt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indent="-228600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Oval 9227">
            <a:extLst>
              <a:ext uri="{FF2B5EF4-FFF2-40B4-BE49-F238E27FC236}">
                <a16:creationId xmlns:a16="http://schemas.microsoft.com/office/drawing/2014/main" id="{9CB2FFCE-198E-A786-7C1A-5A679776BCA2}"/>
              </a:ext>
            </a:extLst>
          </p:cNvPr>
          <p:cNvSpPr/>
          <p:nvPr/>
        </p:nvSpPr>
        <p:spPr bwMode="auto">
          <a:xfrm flipH="1">
            <a:off x="4694555" y="3116987"/>
            <a:ext cx="266518" cy="281824"/>
          </a:xfrm>
          <a:prstGeom prst="ellipse">
            <a:avLst/>
          </a:prstGeom>
          <a:pattFill prst="lgCheck">
            <a:fgClr>
              <a:schemeClr val="accent2"/>
            </a:fgClr>
            <a:bgClr>
              <a:schemeClr val="bg1"/>
            </a:bgClr>
          </a:patt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indent="-228600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9228">
            <a:extLst>
              <a:ext uri="{FF2B5EF4-FFF2-40B4-BE49-F238E27FC236}">
                <a16:creationId xmlns:a16="http://schemas.microsoft.com/office/drawing/2014/main" id="{017BC619-2F11-A2D5-7E66-FED17ED1F1B0}"/>
              </a:ext>
            </a:extLst>
          </p:cNvPr>
          <p:cNvSpPr txBox="1"/>
          <p:nvPr/>
        </p:nvSpPr>
        <p:spPr>
          <a:xfrm>
            <a:off x="220271" y="339121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800" dirty="0"/>
              <a:t>DRAM</a:t>
            </a:r>
          </a:p>
        </p:txBody>
      </p:sp>
      <p:cxnSp>
        <p:nvCxnSpPr>
          <p:cNvPr id="30" name="Straight Connector 9230">
            <a:extLst>
              <a:ext uri="{FF2B5EF4-FFF2-40B4-BE49-F238E27FC236}">
                <a16:creationId xmlns:a16="http://schemas.microsoft.com/office/drawing/2014/main" id="{2DD10561-3D52-5C90-E22E-ACF1A344C25A}"/>
              </a:ext>
            </a:extLst>
          </p:cNvPr>
          <p:cNvCxnSpPr>
            <a:cxnSpLocks/>
          </p:cNvCxnSpPr>
          <p:nvPr/>
        </p:nvCxnSpPr>
        <p:spPr bwMode="auto">
          <a:xfrm>
            <a:off x="162386" y="3965607"/>
            <a:ext cx="7510073" cy="6734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TextBox 9232">
            <a:extLst>
              <a:ext uri="{FF2B5EF4-FFF2-40B4-BE49-F238E27FC236}">
                <a16:creationId xmlns:a16="http://schemas.microsoft.com/office/drawing/2014/main" id="{C05C2556-6301-583B-6058-D1A8F3D8F4C4}"/>
              </a:ext>
            </a:extLst>
          </p:cNvPr>
          <p:cNvSpPr txBox="1"/>
          <p:nvPr/>
        </p:nvSpPr>
        <p:spPr>
          <a:xfrm>
            <a:off x="220271" y="415610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800" dirty="0"/>
              <a:t>DISK</a:t>
            </a:r>
          </a:p>
        </p:txBody>
      </p:sp>
      <p:sp>
        <p:nvSpPr>
          <p:cNvPr id="32" name="TextBox 9233">
            <a:extLst>
              <a:ext uri="{FF2B5EF4-FFF2-40B4-BE49-F238E27FC236}">
                <a16:creationId xmlns:a16="http://schemas.microsoft.com/office/drawing/2014/main" id="{0236FD59-FC9E-4AF1-ABBA-7DFFBE788660}"/>
              </a:ext>
            </a:extLst>
          </p:cNvPr>
          <p:cNvSpPr txBox="1"/>
          <p:nvPr/>
        </p:nvSpPr>
        <p:spPr>
          <a:xfrm>
            <a:off x="4868726" y="3543532"/>
            <a:ext cx="1340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dirty="0">
                <a:latin typeface="+mj-lt"/>
              </a:rPr>
              <a:t>Transfer Layer</a:t>
            </a:r>
          </a:p>
        </p:txBody>
      </p:sp>
      <p:sp>
        <p:nvSpPr>
          <p:cNvPr id="33" name="TextBox 9234">
            <a:extLst>
              <a:ext uri="{FF2B5EF4-FFF2-40B4-BE49-F238E27FC236}">
                <a16:creationId xmlns:a16="http://schemas.microsoft.com/office/drawing/2014/main" id="{BF702DED-4B9E-A9DF-59BA-D33520D16F1C}"/>
              </a:ext>
            </a:extLst>
          </p:cNvPr>
          <p:cNvSpPr txBox="1"/>
          <p:nvPr/>
        </p:nvSpPr>
        <p:spPr>
          <a:xfrm>
            <a:off x="5599313" y="2406325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/>
              <a:t>Index X</a:t>
            </a:r>
          </a:p>
        </p:txBody>
      </p:sp>
      <p:sp>
        <p:nvSpPr>
          <p:cNvPr id="34" name="TextBox 9235">
            <a:extLst>
              <a:ext uri="{FF2B5EF4-FFF2-40B4-BE49-F238E27FC236}">
                <a16:creationId xmlns:a16="http://schemas.microsoft.com/office/drawing/2014/main" id="{EE5A1BFC-FDEE-F420-F260-12DD8346317C}"/>
              </a:ext>
            </a:extLst>
          </p:cNvPr>
          <p:cNvSpPr txBox="1"/>
          <p:nvPr/>
        </p:nvSpPr>
        <p:spPr>
          <a:xfrm>
            <a:off x="5599313" y="4352464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/>
              <a:t>Index Y</a:t>
            </a:r>
          </a:p>
        </p:txBody>
      </p:sp>
      <p:cxnSp>
        <p:nvCxnSpPr>
          <p:cNvPr id="35" name="Straight Connector 1">
            <a:extLst>
              <a:ext uri="{FF2B5EF4-FFF2-40B4-BE49-F238E27FC236}">
                <a16:creationId xmlns:a16="http://schemas.microsoft.com/office/drawing/2014/main" id="{417D8D31-5786-1878-BEE5-9C7E8C6AA2F8}"/>
              </a:ext>
            </a:extLst>
          </p:cNvPr>
          <p:cNvCxnSpPr>
            <a:cxnSpLocks/>
          </p:cNvCxnSpPr>
          <p:nvPr/>
        </p:nvCxnSpPr>
        <p:spPr bwMode="auto">
          <a:xfrm flipH="1">
            <a:off x="3646284" y="2208444"/>
            <a:ext cx="23575" cy="371433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4">
            <a:extLst>
              <a:ext uri="{FF2B5EF4-FFF2-40B4-BE49-F238E27FC236}">
                <a16:creationId xmlns:a16="http://schemas.microsoft.com/office/drawing/2014/main" id="{F07C8469-525F-CCA4-985E-DAFBB9210368}"/>
              </a:ext>
            </a:extLst>
          </p:cNvPr>
          <p:cNvCxnSpPr>
            <a:cxnSpLocks/>
          </p:cNvCxnSpPr>
          <p:nvPr/>
        </p:nvCxnSpPr>
        <p:spPr bwMode="auto">
          <a:xfrm>
            <a:off x="3667139" y="2180083"/>
            <a:ext cx="311338" cy="414924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Oval 5">
            <a:extLst>
              <a:ext uri="{FF2B5EF4-FFF2-40B4-BE49-F238E27FC236}">
                <a16:creationId xmlns:a16="http://schemas.microsoft.com/office/drawing/2014/main" id="{F68CBBFC-9BCB-8415-3497-9AFBF0D15E11}"/>
              </a:ext>
            </a:extLst>
          </p:cNvPr>
          <p:cNvSpPr/>
          <p:nvPr/>
        </p:nvSpPr>
        <p:spPr bwMode="auto">
          <a:xfrm flipH="1">
            <a:off x="3845110" y="2589650"/>
            <a:ext cx="266518" cy="281824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indent="-228600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1BDDD378-F989-525F-D221-5D0659F122BA}"/>
              </a:ext>
            </a:extLst>
          </p:cNvPr>
          <p:cNvSpPr/>
          <p:nvPr/>
        </p:nvSpPr>
        <p:spPr bwMode="auto">
          <a:xfrm>
            <a:off x="4179943" y="2386812"/>
            <a:ext cx="861735" cy="108993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A947F665-1ACF-FC14-3D83-1D7E98C39552}"/>
              </a:ext>
            </a:extLst>
          </p:cNvPr>
          <p:cNvSpPr txBox="1"/>
          <p:nvPr/>
        </p:nvSpPr>
        <p:spPr>
          <a:xfrm>
            <a:off x="3918633" y="1946062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800" dirty="0"/>
              <a:t>Subtree Pre-cleaning</a:t>
            </a:r>
          </a:p>
        </p:txBody>
      </p:sp>
      <p:sp>
        <p:nvSpPr>
          <p:cNvPr id="40" name="Oval 12">
            <a:extLst>
              <a:ext uri="{FF2B5EF4-FFF2-40B4-BE49-F238E27FC236}">
                <a16:creationId xmlns:a16="http://schemas.microsoft.com/office/drawing/2014/main" id="{8E62C989-DF1E-14E9-11E9-C3F4583F9F43}"/>
              </a:ext>
            </a:extLst>
          </p:cNvPr>
          <p:cNvSpPr/>
          <p:nvPr/>
        </p:nvSpPr>
        <p:spPr bwMode="auto">
          <a:xfrm flipH="1">
            <a:off x="4475342" y="2556801"/>
            <a:ext cx="266518" cy="281824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indent="-228600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Oval 13">
            <a:extLst>
              <a:ext uri="{FF2B5EF4-FFF2-40B4-BE49-F238E27FC236}">
                <a16:creationId xmlns:a16="http://schemas.microsoft.com/office/drawing/2014/main" id="{1D3677ED-6C8D-B3F0-A7AC-FC4E7CB0E676}"/>
              </a:ext>
            </a:extLst>
          </p:cNvPr>
          <p:cNvSpPr/>
          <p:nvPr/>
        </p:nvSpPr>
        <p:spPr bwMode="auto">
          <a:xfrm flipH="1">
            <a:off x="4263041" y="3116935"/>
            <a:ext cx="266518" cy="281824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indent="-228600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Oval 14">
            <a:extLst>
              <a:ext uri="{FF2B5EF4-FFF2-40B4-BE49-F238E27FC236}">
                <a16:creationId xmlns:a16="http://schemas.microsoft.com/office/drawing/2014/main" id="{450C62FC-B403-6CAF-BD1F-3DD5F05BB1AE}"/>
              </a:ext>
            </a:extLst>
          </p:cNvPr>
          <p:cNvSpPr/>
          <p:nvPr/>
        </p:nvSpPr>
        <p:spPr bwMode="auto">
          <a:xfrm flipH="1">
            <a:off x="4691743" y="3104625"/>
            <a:ext cx="266518" cy="281824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indent="-228600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3" name="Straight Arrow Connector 16">
            <a:extLst>
              <a:ext uri="{FF2B5EF4-FFF2-40B4-BE49-F238E27FC236}">
                <a16:creationId xmlns:a16="http://schemas.microsoft.com/office/drawing/2014/main" id="{5788440E-4C87-7E5E-A54B-5E0EAD4C9816}"/>
              </a:ext>
            </a:extLst>
          </p:cNvPr>
          <p:cNvCxnSpPr>
            <a:cxnSpLocks/>
          </p:cNvCxnSpPr>
          <p:nvPr/>
        </p:nvCxnSpPr>
        <p:spPr bwMode="auto">
          <a:xfrm flipH="1">
            <a:off x="2996862" y="3386449"/>
            <a:ext cx="1179964" cy="163936"/>
          </a:xfrm>
          <a:prstGeom prst="straightConnector1">
            <a:avLst/>
          </a:prstGeom>
          <a:noFill/>
          <a:ln w="158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44" name="Picture 20">
            <a:extLst>
              <a:ext uri="{FF2B5EF4-FFF2-40B4-BE49-F238E27FC236}">
                <a16:creationId xmlns:a16="http://schemas.microsoft.com/office/drawing/2014/main" id="{707C9AA6-063C-273F-A9F6-7F39CD48EC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58748" y="4757714"/>
            <a:ext cx="225948" cy="191713"/>
          </a:xfrm>
          <a:prstGeom prst="rect">
            <a:avLst/>
          </a:prstGeom>
        </p:spPr>
      </p:pic>
      <p:pic>
        <p:nvPicPr>
          <p:cNvPr id="45" name="Picture 21">
            <a:extLst>
              <a:ext uri="{FF2B5EF4-FFF2-40B4-BE49-F238E27FC236}">
                <a16:creationId xmlns:a16="http://schemas.microsoft.com/office/drawing/2014/main" id="{DD8F82DC-C3F5-5C1B-3BE9-C8CC947EEA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928" y="4757715"/>
            <a:ext cx="225948" cy="191713"/>
          </a:xfrm>
          <a:prstGeom prst="rect">
            <a:avLst/>
          </a:prstGeom>
        </p:spPr>
      </p:pic>
      <p:pic>
        <p:nvPicPr>
          <p:cNvPr id="46" name="Picture 22">
            <a:extLst>
              <a:ext uri="{FF2B5EF4-FFF2-40B4-BE49-F238E27FC236}">
                <a16:creationId xmlns:a16="http://schemas.microsoft.com/office/drawing/2014/main" id="{198F5C96-340C-1C99-41A4-2ED2A7C4D9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94663" y="4759766"/>
            <a:ext cx="225948" cy="191713"/>
          </a:xfrm>
          <a:prstGeom prst="rect">
            <a:avLst/>
          </a:prstGeom>
        </p:spPr>
      </p:pic>
      <p:pic>
        <p:nvPicPr>
          <p:cNvPr id="47" name="Picture 2" descr="University of Texas at Austin - Wikipedia">
            <a:extLst>
              <a:ext uri="{FF2B5EF4-FFF2-40B4-BE49-F238E27FC236}">
                <a16:creationId xmlns:a16="http://schemas.microsoft.com/office/drawing/2014/main" id="{E3C94D3E-6690-88AA-FB32-C60CD7CA4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197" y="5745674"/>
            <a:ext cx="882876" cy="88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32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7" grpId="0" animBg="1"/>
      <p:bldP spid="28" grpId="0" animBg="1"/>
      <p:bldP spid="38" grpId="0" animBg="1"/>
      <p:bldP spid="39" grpId="0"/>
      <p:bldP spid="40" grpId="0" animBg="1"/>
      <p:bldP spid="41" grpId="0" animBg="1"/>
      <p:bldP spid="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六边形 1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C45F6305-B188-4A25-AC39-23404358C975}"/>
              </a:ext>
            </a:extLst>
          </p:cNvPr>
          <p:cNvSpPr/>
          <p:nvPr/>
        </p:nvSpPr>
        <p:spPr>
          <a:xfrm>
            <a:off x="3347200" y="228600"/>
            <a:ext cx="5497600" cy="4739311"/>
          </a:xfrm>
          <a:prstGeom prst="hexagon">
            <a:avLst/>
          </a:prstGeom>
          <a:noFill/>
          <a:ln w="6350">
            <a:solidFill>
              <a:srgbClr val="26FD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342C8"/>
              </a:solidFill>
            </a:endParaRPr>
          </a:p>
        </p:txBody>
      </p:sp>
      <p:sp>
        <p:nvSpPr>
          <p:cNvPr id="192" name="六边形 191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C16B5073-8548-40F9-92F0-6CD5148B0800}"/>
              </a:ext>
            </a:extLst>
          </p:cNvPr>
          <p:cNvSpPr/>
          <p:nvPr/>
        </p:nvSpPr>
        <p:spPr>
          <a:xfrm rot="105882">
            <a:off x="3375000" y="250781"/>
            <a:ext cx="5442000" cy="4691380"/>
          </a:xfrm>
          <a:prstGeom prst="hexagon">
            <a:avLst>
              <a:gd name="adj" fmla="val 25000"/>
              <a:gd name="vf" fmla="val 115470"/>
            </a:avLst>
          </a:prstGeom>
          <a:noFill/>
          <a:ln w="6475" cap="flat" cmpd="sng" algn="ctr">
            <a:solidFill>
              <a:srgbClr val="26FDFF">
                <a:alpha val="98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82">
              <a:solidFill>
                <a:srgbClr val="2744C5"/>
              </a:solidFill>
            </a:endParaRPr>
          </a:p>
        </p:txBody>
      </p:sp>
      <p:sp>
        <p:nvSpPr>
          <p:cNvPr id="193" name="六边形 192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68821899-7715-402E-983D-0592CD4BD791}"/>
              </a:ext>
            </a:extLst>
          </p:cNvPr>
          <p:cNvSpPr/>
          <p:nvPr/>
        </p:nvSpPr>
        <p:spPr>
          <a:xfrm rot="211765">
            <a:off x="3402800" y="272962"/>
            <a:ext cx="5386400" cy="4643448"/>
          </a:xfrm>
          <a:prstGeom prst="hexagon">
            <a:avLst>
              <a:gd name="adj" fmla="val 25000"/>
              <a:gd name="vf" fmla="val 115470"/>
            </a:avLst>
          </a:prstGeom>
          <a:noFill/>
          <a:ln w="6599" cap="flat" cmpd="sng" algn="ctr">
            <a:solidFill>
              <a:srgbClr val="26FDFF">
                <a:alpha val="1961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65">
              <a:solidFill>
                <a:srgbClr val="2B47C2"/>
              </a:solidFill>
            </a:endParaRPr>
          </a:p>
        </p:txBody>
      </p:sp>
      <p:sp>
        <p:nvSpPr>
          <p:cNvPr id="194" name="六边形 193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6912BC6D-3896-41F2-AAF7-FB39030FBFC8}"/>
              </a:ext>
            </a:extLst>
          </p:cNvPr>
          <p:cNvSpPr/>
          <p:nvPr/>
        </p:nvSpPr>
        <p:spPr>
          <a:xfrm rot="317647">
            <a:off x="3430601" y="295142"/>
            <a:ext cx="5330799" cy="4595517"/>
          </a:xfrm>
          <a:prstGeom prst="hexagon">
            <a:avLst>
              <a:gd name="adj" fmla="val 25000"/>
              <a:gd name="vf" fmla="val 115470"/>
            </a:avLst>
          </a:prstGeom>
          <a:noFill/>
          <a:ln w="6724" cap="flat" cmpd="sng" algn="ctr">
            <a:solidFill>
              <a:srgbClr val="26FDFF">
                <a:alpha val="2941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47">
              <a:solidFill>
                <a:srgbClr val="2F4ABF"/>
              </a:solidFill>
            </a:endParaRPr>
          </a:p>
        </p:txBody>
      </p:sp>
      <p:sp>
        <p:nvSpPr>
          <p:cNvPr id="195" name="六边形 194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EC884A80-5EBC-4672-B90C-D48776BE85E9}"/>
              </a:ext>
            </a:extLst>
          </p:cNvPr>
          <p:cNvSpPr/>
          <p:nvPr/>
        </p:nvSpPr>
        <p:spPr>
          <a:xfrm rot="423529">
            <a:off x="3458401" y="317323"/>
            <a:ext cx="5275199" cy="4547586"/>
          </a:xfrm>
          <a:prstGeom prst="hexagon">
            <a:avLst>
              <a:gd name="adj" fmla="val 25000"/>
              <a:gd name="vf" fmla="val 115470"/>
            </a:avLst>
          </a:prstGeom>
          <a:noFill/>
          <a:ln w="6848" cap="flat" cmpd="sng" algn="ctr">
            <a:solidFill>
              <a:srgbClr val="26FDFF">
                <a:alpha val="3922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29">
              <a:solidFill>
                <a:srgbClr val="344DBC"/>
              </a:solidFill>
            </a:endParaRPr>
          </a:p>
        </p:txBody>
      </p:sp>
      <p:sp>
        <p:nvSpPr>
          <p:cNvPr id="196" name="六边形 195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A45496A6-BC82-4A94-A01E-E23EC0BA365A}"/>
              </a:ext>
            </a:extLst>
          </p:cNvPr>
          <p:cNvSpPr/>
          <p:nvPr/>
        </p:nvSpPr>
        <p:spPr>
          <a:xfrm rot="529412">
            <a:off x="3486201" y="339504"/>
            <a:ext cx="5219598" cy="4499654"/>
          </a:xfrm>
          <a:prstGeom prst="hexagon">
            <a:avLst>
              <a:gd name="adj" fmla="val 25000"/>
              <a:gd name="vf" fmla="val 115470"/>
            </a:avLst>
          </a:prstGeom>
          <a:noFill/>
          <a:ln w="6973" cap="flat" cmpd="sng" algn="ctr">
            <a:solidFill>
              <a:srgbClr val="26FDFF">
                <a:alpha val="4902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12">
              <a:solidFill>
                <a:srgbClr val="3850B9"/>
              </a:solidFill>
            </a:endParaRPr>
          </a:p>
        </p:txBody>
      </p:sp>
      <p:sp>
        <p:nvSpPr>
          <p:cNvPr id="197" name="六边形 196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EEFA480E-9BB4-4F0A-B08A-7FD345E0486D}"/>
              </a:ext>
            </a:extLst>
          </p:cNvPr>
          <p:cNvSpPr/>
          <p:nvPr/>
        </p:nvSpPr>
        <p:spPr>
          <a:xfrm rot="635294">
            <a:off x="3514001" y="361685"/>
            <a:ext cx="5163998" cy="4451723"/>
          </a:xfrm>
          <a:prstGeom prst="hexagon">
            <a:avLst>
              <a:gd name="adj" fmla="val 25000"/>
              <a:gd name="vf" fmla="val 115470"/>
            </a:avLst>
          </a:prstGeom>
          <a:noFill/>
          <a:ln w="7097" cap="flat" cmpd="sng" algn="ctr">
            <a:solidFill>
              <a:srgbClr val="26FDFF">
                <a:alpha val="5882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94">
              <a:solidFill>
                <a:srgbClr val="3C53B7"/>
              </a:solidFill>
            </a:endParaRPr>
          </a:p>
        </p:txBody>
      </p:sp>
      <p:sp>
        <p:nvSpPr>
          <p:cNvPr id="198" name="六边形 197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32ACBF33-7101-4AC6-AC25-9612CBC2D2A3}"/>
              </a:ext>
            </a:extLst>
          </p:cNvPr>
          <p:cNvSpPr/>
          <p:nvPr/>
        </p:nvSpPr>
        <p:spPr>
          <a:xfrm rot="741176">
            <a:off x="3541801" y="383865"/>
            <a:ext cx="5108398" cy="4403792"/>
          </a:xfrm>
          <a:prstGeom prst="hexagon">
            <a:avLst>
              <a:gd name="adj" fmla="val 25000"/>
              <a:gd name="vf" fmla="val 115470"/>
            </a:avLst>
          </a:prstGeom>
          <a:noFill/>
          <a:ln w="7222" cap="flat" cmpd="sng" algn="ctr">
            <a:solidFill>
              <a:srgbClr val="26FDFF">
                <a:alpha val="6863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76">
              <a:solidFill>
                <a:srgbClr val="4156B4"/>
              </a:solidFill>
            </a:endParaRPr>
          </a:p>
        </p:txBody>
      </p:sp>
      <p:sp>
        <p:nvSpPr>
          <p:cNvPr id="199" name="六边形 198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C5FCC3E9-F772-421D-A84E-A946BC44FC21}"/>
              </a:ext>
            </a:extLst>
          </p:cNvPr>
          <p:cNvSpPr/>
          <p:nvPr/>
        </p:nvSpPr>
        <p:spPr>
          <a:xfrm rot="847059">
            <a:off x="3569601" y="406046"/>
            <a:ext cx="5052797" cy="4355860"/>
          </a:xfrm>
          <a:prstGeom prst="hexagon">
            <a:avLst>
              <a:gd name="adj" fmla="val 25000"/>
              <a:gd name="vf" fmla="val 115470"/>
            </a:avLst>
          </a:prstGeom>
          <a:noFill/>
          <a:ln w="7346" cap="flat" cmpd="sng" algn="ctr">
            <a:solidFill>
              <a:srgbClr val="26FDFF">
                <a:alpha val="7843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59">
              <a:solidFill>
                <a:srgbClr val="4559B1"/>
              </a:solidFill>
            </a:endParaRPr>
          </a:p>
        </p:txBody>
      </p:sp>
      <p:sp>
        <p:nvSpPr>
          <p:cNvPr id="200" name="六边形 199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9348158E-C00A-4443-8652-C26195130628}"/>
              </a:ext>
            </a:extLst>
          </p:cNvPr>
          <p:cNvSpPr/>
          <p:nvPr/>
        </p:nvSpPr>
        <p:spPr>
          <a:xfrm rot="952941">
            <a:off x="3597402" y="428227"/>
            <a:ext cx="4997197" cy="4307929"/>
          </a:xfrm>
          <a:prstGeom prst="hexagon">
            <a:avLst>
              <a:gd name="adj" fmla="val 25000"/>
              <a:gd name="vf" fmla="val 115470"/>
            </a:avLst>
          </a:prstGeom>
          <a:noFill/>
          <a:ln w="7471" cap="flat" cmpd="sng" algn="ctr">
            <a:solidFill>
              <a:srgbClr val="26FDFF">
                <a:alpha val="8824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41">
              <a:solidFill>
                <a:srgbClr val="495BAE"/>
              </a:solidFill>
            </a:endParaRPr>
          </a:p>
        </p:txBody>
      </p:sp>
      <p:sp>
        <p:nvSpPr>
          <p:cNvPr id="201" name="六边形 200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D7FA322C-7FAB-4DA7-8C3B-04993ABA3542}"/>
              </a:ext>
            </a:extLst>
          </p:cNvPr>
          <p:cNvSpPr/>
          <p:nvPr/>
        </p:nvSpPr>
        <p:spPr>
          <a:xfrm rot="1058824">
            <a:off x="3625202" y="450408"/>
            <a:ext cx="4941597" cy="4259998"/>
          </a:xfrm>
          <a:prstGeom prst="hexagon">
            <a:avLst>
              <a:gd name="adj" fmla="val 25000"/>
              <a:gd name="vf" fmla="val 115470"/>
            </a:avLst>
          </a:prstGeom>
          <a:noFill/>
          <a:ln w="7595" cap="flat" cmpd="sng" algn="ctr">
            <a:solidFill>
              <a:srgbClr val="26FDFF">
                <a:alpha val="9804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24">
              <a:solidFill>
                <a:srgbClr val="4E5EAB"/>
              </a:solidFill>
            </a:endParaRPr>
          </a:p>
        </p:txBody>
      </p:sp>
      <p:sp>
        <p:nvSpPr>
          <p:cNvPr id="202" name="六边形 201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D0E01B2E-2B90-4AFB-A92D-26630D21965D}"/>
              </a:ext>
            </a:extLst>
          </p:cNvPr>
          <p:cNvSpPr/>
          <p:nvPr/>
        </p:nvSpPr>
        <p:spPr>
          <a:xfrm rot="1164706">
            <a:off x="3653002" y="472588"/>
            <a:ext cx="4885996" cy="4212067"/>
          </a:xfrm>
          <a:prstGeom prst="hexagon">
            <a:avLst>
              <a:gd name="adj" fmla="val 25000"/>
              <a:gd name="vf" fmla="val 115470"/>
            </a:avLst>
          </a:prstGeom>
          <a:noFill/>
          <a:ln w="7720" cap="flat" cmpd="sng" algn="ctr">
            <a:solidFill>
              <a:srgbClr val="26FDFF">
                <a:alpha val="10784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6">
              <a:solidFill>
                <a:srgbClr val="5261A8"/>
              </a:solidFill>
            </a:endParaRPr>
          </a:p>
        </p:txBody>
      </p:sp>
      <p:sp>
        <p:nvSpPr>
          <p:cNvPr id="203" name="六边形 202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98A12529-BABE-4DE3-BACA-3E9883CC243A}"/>
              </a:ext>
            </a:extLst>
          </p:cNvPr>
          <p:cNvSpPr/>
          <p:nvPr/>
        </p:nvSpPr>
        <p:spPr>
          <a:xfrm rot="1270588">
            <a:off x="3680802" y="494769"/>
            <a:ext cx="4830396" cy="4164135"/>
          </a:xfrm>
          <a:prstGeom prst="hexagon">
            <a:avLst>
              <a:gd name="adj" fmla="val 25000"/>
              <a:gd name="vf" fmla="val 115470"/>
            </a:avLst>
          </a:prstGeom>
          <a:noFill/>
          <a:ln w="7844" cap="flat" cmpd="sng" algn="ctr">
            <a:solidFill>
              <a:srgbClr val="26FDFF">
                <a:alpha val="11765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88">
              <a:solidFill>
                <a:srgbClr val="5664A6"/>
              </a:solidFill>
            </a:endParaRPr>
          </a:p>
        </p:txBody>
      </p:sp>
      <p:sp>
        <p:nvSpPr>
          <p:cNvPr id="204" name="六边形 203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13448E84-2B4A-4326-9A1A-11E34A4F5B2E}"/>
              </a:ext>
            </a:extLst>
          </p:cNvPr>
          <p:cNvSpPr/>
          <p:nvPr/>
        </p:nvSpPr>
        <p:spPr>
          <a:xfrm rot="1376471">
            <a:off x="3708602" y="516950"/>
            <a:ext cx="4774796" cy="4116204"/>
          </a:xfrm>
          <a:prstGeom prst="hexagon">
            <a:avLst>
              <a:gd name="adj" fmla="val 25000"/>
              <a:gd name="vf" fmla="val 115470"/>
            </a:avLst>
          </a:prstGeom>
          <a:noFill/>
          <a:ln w="7969" cap="flat" cmpd="sng" algn="ctr">
            <a:solidFill>
              <a:srgbClr val="26FDFF">
                <a:alpha val="12745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71">
              <a:solidFill>
                <a:srgbClr val="5B67A3"/>
              </a:solidFill>
            </a:endParaRPr>
          </a:p>
        </p:txBody>
      </p:sp>
      <p:sp>
        <p:nvSpPr>
          <p:cNvPr id="205" name="六边形 204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043D0606-DCE9-4562-8E46-5DBD9F80ECB4}"/>
              </a:ext>
            </a:extLst>
          </p:cNvPr>
          <p:cNvSpPr/>
          <p:nvPr/>
        </p:nvSpPr>
        <p:spPr>
          <a:xfrm rot="1482353">
            <a:off x="3736403" y="539131"/>
            <a:ext cx="4719195" cy="4068273"/>
          </a:xfrm>
          <a:prstGeom prst="hexagon">
            <a:avLst>
              <a:gd name="adj" fmla="val 25000"/>
              <a:gd name="vf" fmla="val 115470"/>
            </a:avLst>
          </a:prstGeom>
          <a:noFill/>
          <a:ln w="8093" cap="flat" cmpd="sng" algn="ctr">
            <a:solidFill>
              <a:srgbClr val="26FDFF">
                <a:alpha val="13725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953">
              <a:solidFill>
                <a:srgbClr val="5F6AA0"/>
              </a:solidFill>
            </a:endParaRPr>
          </a:p>
        </p:txBody>
      </p:sp>
      <p:sp>
        <p:nvSpPr>
          <p:cNvPr id="206" name="六边形 205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6516D260-19C4-4E39-BF5D-BB58A1221707}"/>
              </a:ext>
            </a:extLst>
          </p:cNvPr>
          <p:cNvSpPr/>
          <p:nvPr/>
        </p:nvSpPr>
        <p:spPr>
          <a:xfrm rot="1588235">
            <a:off x="3764203" y="561311"/>
            <a:ext cx="4663595" cy="4020341"/>
          </a:xfrm>
          <a:prstGeom prst="hexagon">
            <a:avLst>
              <a:gd name="adj" fmla="val 25000"/>
              <a:gd name="vf" fmla="val 115470"/>
            </a:avLst>
          </a:prstGeom>
          <a:noFill/>
          <a:ln w="8218" cap="flat" cmpd="sng" algn="ctr">
            <a:solidFill>
              <a:srgbClr val="26FDFF">
                <a:alpha val="14706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35">
              <a:solidFill>
                <a:srgbClr val="636D9D"/>
              </a:solidFill>
            </a:endParaRPr>
          </a:p>
        </p:txBody>
      </p:sp>
      <p:sp>
        <p:nvSpPr>
          <p:cNvPr id="207" name="六边形 206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7E49710A-035A-4F09-BB8A-89993944D791}"/>
              </a:ext>
            </a:extLst>
          </p:cNvPr>
          <p:cNvSpPr/>
          <p:nvPr/>
        </p:nvSpPr>
        <p:spPr>
          <a:xfrm rot="1694118">
            <a:off x="3792003" y="583492"/>
            <a:ext cx="4607995" cy="3972410"/>
          </a:xfrm>
          <a:prstGeom prst="hexagon">
            <a:avLst>
              <a:gd name="adj" fmla="val 25000"/>
              <a:gd name="vf" fmla="val 115470"/>
            </a:avLst>
          </a:prstGeom>
          <a:noFill/>
          <a:ln w="8342" cap="flat" cmpd="sng" algn="ctr">
            <a:solidFill>
              <a:srgbClr val="26FDFF">
                <a:alpha val="15686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18">
              <a:solidFill>
                <a:srgbClr val="68709A"/>
              </a:solidFill>
            </a:endParaRPr>
          </a:p>
        </p:txBody>
      </p:sp>
      <p:sp>
        <p:nvSpPr>
          <p:cNvPr id="208" name="六边形 207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E4A9E927-8AA3-45D8-9AFF-06F7B5F6F853}"/>
              </a:ext>
            </a:extLst>
          </p:cNvPr>
          <p:cNvSpPr/>
          <p:nvPr/>
        </p:nvSpPr>
        <p:spPr>
          <a:xfrm rot="1800000">
            <a:off x="3819803" y="605673"/>
            <a:ext cx="4552394" cy="3924478"/>
          </a:xfrm>
          <a:prstGeom prst="hexagon">
            <a:avLst>
              <a:gd name="adj" fmla="val 25000"/>
              <a:gd name="vf" fmla="val 115470"/>
            </a:avLst>
          </a:prstGeom>
          <a:noFill/>
          <a:ln w="8467" cap="flat" cmpd="sng" algn="ctr">
            <a:solidFill>
              <a:srgbClr val="26FDFF">
                <a:alpha val="16667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6C7398"/>
              </a:solidFill>
            </a:endParaRPr>
          </a:p>
        </p:txBody>
      </p:sp>
      <p:sp>
        <p:nvSpPr>
          <p:cNvPr id="209" name="六边形 208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D9B293C1-10A4-4F1B-BDE6-9FCD68B9B94C}"/>
              </a:ext>
            </a:extLst>
          </p:cNvPr>
          <p:cNvSpPr/>
          <p:nvPr/>
        </p:nvSpPr>
        <p:spPr>
          <a:xfrm rot="1905882">
            <a:off x="3847603" y="627854"/>
            <a:ext cx="4496794" cy="3876547"/>
          </a:xfrm>
          <a:prstGeom prst="hexagon">
            <a:avLst>
              <a:gd name="adj" fmla="val 25000"/>
              <a:gd name="vf" fmla="val 115470"/>
            </a:avLst>
          </a:prstGeom>
          <a:noFill/>
          <a:ln w="8591" cap="flat" cmpd="sng" algn="ctr">
            <a:solidFill>
              <a:srgbClr val="26FDFF">
                <a:alpha val="17647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82">
              <a:solidFill>
                <a:srgbClr val="707595"/>
              </a:solidFill>
            </a:endParaRPr>
          </a:p>
        </p:txBody>
      </p:sp>
      <p:sp>
        <p:nvSpPr>
          <p:cNvPr id="210" name="六边形 209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BC71478B-C420-4109-9D4A-B46BFDB38243}"/>
              </a:ext>
            </a:extLst>
          </p:cNvPr>
          <p:cNvSpPr/>
          <p:nvPr/>
        </p:nvSpPr>
        <p:spPr>
          <a:xfrm rot="2011765">
            <a:off x="3875403" y="650035"/>
            <a:ext cx="4441194" cy="3828616"/>
          </a:xfrm>
          <a:prstGeom prst="hexagon">
            <a:avLst>
              <a:gd name="adj" fmla="val 25000"/>
              <a:gd name="vf" fmla="val 115470"/>
            </a:avLst>
          </a:prstGeom>
          <a:noFill/>
          <a:ln w="8716" cap="flat" cmpd="sng" algn="ctr">
            <a:solidFill>
              <a:srgbClr val="26FDFF">
                <a:alpha val="18627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365">
              <a:solidFill>
                <a:srgbClr val="747892"/>
              </a:solidFill>
            </a:endParaRPr>
          </a:p>
        </p:txBody>
      </p:sp>
      <p:sp>
        <p:nvSpPr>
          <p:cNvPr id="211" name="六边形 210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5DE0FE0B-9F15-4FD8-995E-61E8ED52FC76}"/>
              </a:ext>
            </a:extLst>
          </p:cNvPr>
          <p:cNvSpPr/>
          <p:nvPr/>
        </p:nvSpPr>
        <p:spPr>
          <a:xfrm rot="2117647">
            <a:off x="3903204" y="672215"/>
            <a:ext cx="4385594" cy="3780684"/>
          </a:xfrm>
          <a:prstGeom prst="hexagon">
            <a:avLst>
              <a:gd name="adj" fmla="val 25000"/>
              <a:gd name="vf" fmla="val 115470"/>
            </a:avLst>
          </a:prstGeom>
          <a:noFill/>
          <a:ln w="8840" cap="flat" cmpd="sng" algn="ctr">
            <a:solidFill>
              <a:srgbClr val="26FDFF">
                <a:alpha val="19608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47">
              <a:solidFill>
                <a:srgbClr val="797B8F"/>
              </a:solidFill>
            </a:endParaRPr>
          </a:p>
        </p:txBody>
      </p:sp>
      <p:sp>
        <p:nvSpPr>
          <p:cNvPr id="212" name="六边形 211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F4191D93-692F-4BB9-9F21-9E0D6A5E28B1}"/>
              </a:ext>
            </a:extLst>
          </p:cNvPr>
          <p:cNvSpPr/>
          <p:nvPr/>
        </p:nvSpPr>
        <p:spPr>
          <a:xfrm rot="2223529">
            <a:off x="3931004" y="694396"/>
            <a:ext cx="4329993" cy="3732753"/>
          </a:xfrm>
          <a:prstGeom prst="hexagon">
            <a:avLst>
              <a:gd name="adj" fmla="val 25000"/>
              <a:gd name="vf" fmla="val 115470"/>
            </a:avLst>
          </a:prstGeom>
          <a:noFill/>
          <a:ln w="8965" cap="flat" cmpd="sng" algn="ctr">
            <a:solidFill>
              <a:srgbClr val="26FDFF">
                <a:alpha val="20588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29">
              <a:solidFill>
                <a:srgbClr val="7D7E8C"/>
              </a:solidFill>
            </a:endParaRPr>
          </a:p>
        </p:txBody>
      </p:sp>
      <p:sp>
        <p:nvSpPr>
          <p:cNvPr id="213" name="六边形 212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DDEFF938-9C45-4B4F-9A51-B58341868BBA}"/>
              </a:ext>
            </a:extLst>
          </p:cNvPr>
          <p:cNvSpPr/>
          <p:nvPr/>
        </p:nvSpPr>
        <p:spPr>
          <a:xfrm rot="2329412">
            <a:off x="3958804" y="716577"/>
            <a:ext cx="4274393" cy="3684822"/>
          </a:xfrm>
          <a:prstGeom prst="hexagon">
            <a:avLst>
              <a:gd name="adj" fmla="val 25000"/>
              <a:gd name="vf" fmla="val 115470"/>
            </a:avLst>
          </a:prstGeom>
          <a:noFill/>
          <a:ln w="9089" cap="flat" cmpd="sng" algn="ctr">
            <a:solidFill>
              <a:srgbClr val="26FDFF">
                <a:alpha val="21569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12">
              <a:solidFill>
                <a:srgbClr val="818189"/>
              </a:solidFill>
            </a:endParaRPr>
          </a:p>
        </p:txBody>
      </p:sp>
      <p:sp>
        <p:nvSpPr>
          <p:cNvPr id="214" name="六边形 213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6AAED167-978C-4B87-BA4C-4D9FF944FA0D}"/>
              </a:ext>
            </a:extLst>
          </p:cNvPr>
          <p:cNvSpPr/>
          <p:nvPr/>
        </p:nvSpPr>
        <p:spPr>
          <a:xfrm rot="2435294">
            <a:off x="3986604" y="738758"/>
            <a:ext cx="4218792" cy="3636890"/>
          </a:xfrm>
          <a:prstGeom prst="hexagon">
            <a:avLst>
              <a:gd name="adj" fmla="val 25000"/>
              <a:gd name="vf" fmla="val 115470"/>
            </a:avLst>
          </a:prstGeom>
          <a:noFill/>
          <a:ln w="9214" cap="flat" cmpd="sng" algn="ctr">
            <a:solidFill>
              <a:srgbClr val="26FDFF">
                <a:alpha val="22549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94">
              <a:solidFill>
                <a:srgbClr val="868487"/>
              </a:solidFill>
            </a:endParaRPr>
          </a:p>
        </p:txBody>
      </p:sp>
      <p:sp>
        <p:nvSpPr>
          <p:cNvPr id="215" name="六边形 214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010804DE-537E-4FA6-8FBB-FB0DB76FA7AB}"/>
              </a:ext>
            </a:extLst>
          </p:cNvPr>
          <p:cNvSpPr/>
          <p:nvPr/>
        </p:nvSpPr>
        <p:spPr>
          <a:xfrm rot="2541176">
            <a:off x="4014404" y="760938"/>
            <a:ext cx="4163192" cy="3588959"/>
          </a:xfrm>
          <a:prstGeom prst="hexagon">
            <a:avLst>
              <a:gd name="adj" fmla="val 25000"/>
              <a:gd name="vf" fmla="val 115470"/>
            </a:avLst>
          </a:prstGeom>
          <a:noFill/>
          <a:ln w="9338" cap="flat" cmpd="sng" algn="ctr">
            <a:solidFill>
              <a:srgbClr val="26FDFF">
                <a:alpha val="23529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776">
              <a:solidFill>
                <a:srgbClr val="8A8784"/>
              </a:solidFill>
            </a:endParaRPr>
          </a:p>
        </p:txBody>
      </p:sp>
      <p:sp>
        <p:nvSpPr>
          <p:cNvPr id="216" name="六边形 215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4917361A-079D-4C71-855E-AAAC457B38A2}"/>
              </a:ext>
            </a:extLst>
          </p:cNvPr>
          <p:cNvSpPr/>
          <p:nvPr/>
        </p:nvSpPr>
        <p:spPr>
          <a:xfrm rot="2647059">
            <a:off x="4042204" y="783119"/>
            <a:ext cx="4107592" cy="3541028"/>
          </a:xfrm>
          <a:prstGeom prst="hexagon">
            <a:avLst>
              <a:gd name="adj" fmla="val 25000"/>
              <a:gd name="vf" fmla="val 115470"/>
            </a:avLst>
          </a:prstGeom>
          <a:noFill/>
          <a:ln w="9463" cap="flat" cmpd="sng" algn="ctr">
            <a:solidFill>
              <a:srgbClr val="26FDFF">
                <a:alpha val="2451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859">
              <a:solidFill>
                <a:srgbClr val="8E8A81"/>
              </a:solidFill>
            </a:endParaRPr>
          </a:p>
        </p:txBody>
      </p:sp>
      <p:sp>
        <p:nvSpPr>
          <p:cNvPr id="217" name="六边形 216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35502E26-0B10-4D67-A487-11D3A37E6E01}"/>
              </a:ext>
            </a:extLst>
          </p:cNvPr>
          <p:cNvSpPr/>
          <p:nvPr/>
        </p:nvSpPr>
        <p:spPr>
          <a:xfrm rot="2752941">
            <a:off x="4070005" y="805300"/>
            <a:ext cx="4051991" cy="3493096"/>
          </a:xfrm>
          <a:prstGeom prst="hexagon">
            <a:avLst>
              <a:gd name="adj" fmla="val 25000"/>
              <a:gd name="vf" fmla="val 115470"/>
            </a:avLst>
          </a:prstGeom>
          <a:noFill/>
          <a:ln w="9587" cap="flat" cmpd="sng" algn="ctr">
            <a:solidFill>
              <a:srgbClr val="26FDFF">
                <a:alpha val="2549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941">
              <a:solidFill>
                <a:srgbClr val="938C7E"/>
              </a:solidFill>
            </a:endParaRPr>
          </a:p>
        </p:txBody>
      </p:sp>
      <p:sp>
        <p:nvSpPr>
          <p:cNvPr id="218" name="六边形 217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7BCFE854-5FB5-4FD8-92FC-52B72DECF80C}"/>
              </a:ext>
            </a:extLst>
          </p:cNvPr>
          <p:cNvSpPr/>
          <p:nvPr/>
        </p:nvSpPr>
        <p:spPr>
          <a:xfrm rot="2858824">
            <a:off x="4097805" y="827481"/>
            <a:ext cx="3996391" cy="3445165"/>
          </a:xfrm>
          <a:prstGeom prst="hexagon">
            <a:avLst>
              <a:gd name="adj" fmla="val 25000"/>
              <a:gd name="vf" fmla="val 115470"/>
            </a:avLst>
          </a:prstGeom>
          <a:noFill/>
          <a:ln w="9712" cap="flat" cmpd="sng" algn="ctr">
            <a:solidFill>
              <a:srgbClr val="26FDFF">
                <a:alpha val="26471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24">
              <a:solidFill>
                <a:srgbClr val="978F7B"/>
              </a:solidFill>
            </a:endParaRPr>
          </a:p>
        </p:txBody>
      </p:sp>
      <p:sp>
        <p:nvSpPr>
          <p:cNvPr id="219" name="六边形 218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FDB81799-2441-4DBF-8759-9F87D9FD8702}"/>
              </a:ext>
            </a:extLst>
          </p:cNvPr>
          <p:cNvSpPr/>
          <p:nvPr/>
        </p:nvSpPr>
        <p:spPr>
          <a:xfrm rot="2964706">
            <a:off x="4125605" y="849661"/>
            <a:ext cx="3940791" cy="3397234"/>
          </a:xfrm>
          <a:prstGeom prst="hexagon">
            <a:avLst>
              <a:gd name="adj" fmla="val 25000"/>
              <a:gd name="vf" fmla="val 115470"/>
            </a:avLst>
          </a:prstGeom>
          <a:noFill/>
          <a:ln w="9836" cap="flat" cmpd="sng" algn="ctr">
            <a:solidFill>
              <a:srgbClr val="26FDFF">
                <a:alpha val="27451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106">
              <a:solidFill>
                <a:srgbClr val="9B9278"/>
              </a:solidFill>
            </a:endParaRPr>
          </a:p>
        </p:txBody>
      </p:sp>
      <p:sp>
        <p:nvSpPr>
          <p:cNvPr id="220" name="六边形 219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29CB2A3B-38FC-4B4E-87A6-87A906754E19}"/>
              </a:ext>
            </a:extLst>
          </p:cNvPr>
          <p:cNvSpPr/>
          <p:nvPr/>
        </p:nvSpPr>
        <p:spPr>
          <a:xfrm rot="3070588">
            <a:off x="4153405" y="871842"/>
            <a:ext cx="3885190" cy="3349303"/>
          </a:xfrm>
          <a:prstGeom prst="hexagon">
            <a:avLst>
              <a:gd name="adj" fmla="val 25000"/>
              <a:gd name="vf" fmla="val 115470"/>
            </a:avLst>
          </a:prstGeom>
          <a:noFill/>
          <a:ln w="9961" cap="flat" cmpd="sng" algn="ctr">
            <a:solidFill>
              <a:srgbClr val="26FDFF">
                <a:alpha val="28431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188">
              <a:solidFill>
                <a:srgbClr val="A09576"/>
              </a:solidFill>
            </a:endParaRPr>
          </a:p>
        </p:txBody>
      </p:sp>
      <p:sp>
        <p:nvSpPr>
          <p:cNvPr id="221" name="六边形 220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E763E774-4E7C-48D4-91DF-DC3978C63F35}"/>
              </a:ext>
            </a:extLst>
          </p:cNvPr>
          <p:cNvSpPr/>
          <p:nvPr/>
        </p:nvSpPr>
        <p:spPr>
          <a:xfrm rot="3176471">
            <a:off x="4181205" y="894023"/>
            <a:ext cx="3829590" cy="3301371"/>
          </a:xfrm>
          <a:prstGeom prst="hexagon">
            <a:avLst>
              <a:gd name="adj" fmla="val 25000"/>
              <a:gd name="vf" fmla="val 115470"/>
            </a:avLst>
          </a:prstGeom>
          <a:noFill/>
          <a:ln w="10085" cap="flat" cmpd="sng" algn="ctr">
            <a:solidFill>
              <a:srgbClr val="26FDFF">
                <a:alpha val="29412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71">
              <a:solidFill>
                <a:srgbClr val="A49873"/>
              </a:solidFill>
            </a:endParaRPr>
          </a:p>
        </p:txBody>
      </p:sp>
      <p:sp>
        <p:nvSpPr>
          <p:cNvPr id="222" name="六边形 221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5110A424-2BB0-4CEA-9D2A-39CA8C6B2BB4}"/>
              </a:ext>
            </a:extLst>
          </p:cNvPr>
          <p:cNvSpPr/>
          <p:nvPr/>
        </p:nvSpPr>
        <p:spPr>
          <a:xfrm rot="3282353">
            <a:off x="4209005" y="916204"/>
            <a:ext cx="3773990" cy="3253440"/>
          </a:xfrm>
          <a:prstGeom prst="hexagon">
            <a:avLst>
              <a:gd name="adj" fmla="val 25000"/>
              <a:gd name="vf" fmla="val 115470"/>
            </a:avLst>
          </a:prstGeom>
          <a:noFill/>
          <a:ln w="10210" cap="flat" cmpd="sng" algn="ctr">
            <a:solidFill>
              <a:srgbClr val="26FDFF">
                <a:alpha val="30392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353">
              <a:solidFill>
                <a:srgbClr val="A89B70"/>
              </a:solidFill>
            </a:endParaRPr>
          </a:p>
        </p:txBody>
      </p:sp>
      <p:sp>
        <p:nvSpPr>
          <p:cNvPr id="223" name="六边形 222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785B1CC2-1B6F-48C3-BD53-A14AE4273899}"/>
              </a:ext>
            </a:extLst>
          </p:cNvPr>
          <p:cNvSpPr/>
          <p:nvPr/>
        </p:nvSpPr>
        <p:spPr>
          <a:xfrm rot="3388235">
            <a:off x="4236806" y="938384"/>
            <a:ext cx="3718389" cy="3205508"/>
          </a:xfrm>
          <a:prstGeom prst="hexagon">
            <a:avLst>
              <a:gd name="adj" fmla="val 25000"/>
              <a:gd name="vf" fmla="val 115470"/>
            </a:avLst>
          </a:prstGeom>
          <a:noFill/>
          <a:ln w="10334" cap="flat" cmpd="sng" algn="ctr">
            <a:solidFill>
              <a:srgbClr val="26FDFF">
                <a:alpha val="31373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35">
              <a:solidFill>
                <a:srgbClr val="AD9E6D"/>
              </a:solidFill>
            </a:endParaRPr>
          </a:p>
        </p:txBody>
      </p:sp>
      <p:sp>
        <p:nvSpPr>
          <p:cNvPr id="224" name="六边形 223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CA9913EA-746F-4CC2-8181-CE006EC83B6A}"/>
              </a:ext>
            </a:extLst>
          </p:cNvPr>
          <p:cNvSpPr/>
          <p:nvPr/>
        </p:nvSpPr>
        <p:spPr>
          <a:xfrm rot="3494118">
            <a:off x="4264606" y="960565"/>
            <a:ext cx="3662789" cy="3157577"/>
          </a:xfrm>
          <a:prstGeom prst="hexagon">
            <a:avLst>
              <a:gd name="adj" fmla="val 25000"/>
              <a:gd name="vf" fmla="val 115470"/>
            </a:avLst>
          </a:prstGeom>
          <a:noFill/>
          <a:ln w="10459" cap="flat" cmpd="sng" algn="ctr">
            <a:solidFill>
              <a:srgbClr val="26FDFF">
                <a:alpha val="32353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18">
              <a:solidFill>
                <a:srgbClr val="B1A16A"/>
              </a:solidFill>
            </a:endParaRPr>
          </a:p>
        </p:txBody>
      </p:sp>
      <p:sp>
        <p:nvSpPr>
          <p:cNvPr id="225" name="六边形 224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DA36507E-6237-4AEB-9CC6-65318AE0464D}"/>
              </a:ext>
            </a:extLst>
          </p:cNvPr>
          <p:cNvSpPr/>
          <p:nvPr/>
        </p:nvSpPr>
        <p:spPr>
          <a:xfrm rot="3600000">
            <a:off x="4292406" y="982746"/>
            <a:ext cx="3607189" cy="3109646"/>
          </a:xfrm>
          <a:prstGeom prst="hexagon">
            <a:avLst>
              <a:gd name="adj" fmla="val 25000"/>
              <a:gd name="vf" fmla="val 115470"/>
            </a:avLst>
          </a:prstGeom>
          <a:noFill/>
          <a:ln w="10583" cap="flat" cmpd="sng" algn="ctr">
            <a:solidFill>
              <a:srgbClr val="26FDFF">
                <a:alpha val="33333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600">
              <a:solidFill>
                <a:srgbClr val="B5A468"/>
              </a:solidFill>
            </a:endParaRPr>
          </a:p>
        </p:txBody>
      </p:sp>
      <p:sp>
        <p:nvSpPr>
          <p:cNvPr id="226" name="六边形 225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20E62315-9FB5-4E91-BD80-E2C898148FCC}"/>
              </a:ext>
            </a:extLst>
          </p:cNvPr>
          <p:cNvSpPr/>
          <p:nvPr/>
        </p:nvSpPr>
        <p:spPr>
          <a:xfrm rot="3705882">
            <a:off x="4320206" y="1004927"/>
            <a:ext cx="3551588" cy="3061714"/>
          </a:xfrm>
          <a:prstGeom prst="hexagon">
            <a:avLst>
              <a:gd name="adj" fmla="val 25000"/>
              <a:gd name="vf" fmla="val 115470"/>
            </a:avLst>
          </a:prstGeom>
          <a:noFill/>
          <a:ln w="10708" cap="flat" cmpd="sng" algn="ctr">
            <a:solidFill>
              <a:srgbClr val="26FDFF">
                <a:alpha val="34314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682">
              <a:solidFill>
                <a:srgbClr val="B9A665"/>
              </a:solidFill>
            </a:endParaRPr>
          </a:p>
        </p:txBody>
      </p:sp>
      <p:sp>
        <p:nvSpPr>
          <p:cNvPr id="227" name="六边形 226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4DFD11FC-A158-4130-8717-432B35780360}"/>
              </a:ext>
            </a:extLst>
          </p:cNvPr>
          <p:cNvSpPr/>
          <p:nvPr/>
        </p:nvSpPr>
        <p:spPr>
          <a:xfrm rot="3811765">
            <a:off x="4348006" y="1027108"/>
            <a:ext cx="3495988" cy="3013783"/>
          </a:xfrm>
          <a:prstGeom prst="hexagon">
            <a:avLst>
              <a:gd name="adj" fmla="val 25000"/>
              <a:gd name="vf" fmla="val 115470"/>
            </a:avLst>
          </a:prstGeom>
          <a:noFill/>
          <a:ln w="10832" cap="flat" cmpd="sng" algn="ctr">
            <a:solidFill>
              <a:srgbClr val="26FDFF">
                <a:alpha val="35294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765">
              <a:solidFill>
                <a:srgbClr val="BEA962"/>
              </a:solidFill>
            </a:endParaRPr>
          </a:p>
        </p:txBody>
      </p:sp>
      <p:sp>
        <p:nvSpPr>
          <p:cNvPr id="228" name="六边形 227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E779ACF2-DDAA-488C-873C-7B1D049DEA34}"/>
              </a:ext>
            </a:extLst>
          </p:cNvPr>
          <p:cNvSpPr/>
          <p:nvPr/>
        </p:nvSpPr>
        <p:spPr>
          <a:xfrm rot="3917647">
            <a:off x="4375807" y="1049288"/>
            <a:ext cx="3440388" cy="2965852"/>
          </a:xfrm>
          <a:prstGeom prst="hexagon">
            <a:avLst>
              <a:gd name="adj" fmla="val 25000"/>
              <a:gd name="vf" fmla="val 115470"/>
            </a:avLst>
          </a:prstGeom>
          <a:noFill/>
          <a:ln w="10957" cap="flat" cmpd="sng" algn="ctr">
            <a:solidFill>
              <a:srgbClr val="26FDFF">
                <a:alpha val="36275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47">
              <a:solidFill>
                <a:srgbClr val="C2AC5F"/>
              </a:solidFill>
            </a:endParaRPr>
          </a:p>
        </p:txBody>
      </p:sp>
      <p:sp>
        <p:nvSpPr>
          <p:cNvPr id="229" name="六边形 228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20E6E417-82EF-4E0F-AB2B-D0619D655409}"/>
              </a:ext>
            </a:extLst>
          </p:cNvPr>
          <p:cNvSpPr/>
          <p:nvPr/>
        </p:nvSpPr>
        <p:spPr>
          <a:xfrm rot="4023529">
            <a:off x="4403607" y="1071469"/>
            <a:ext cx="3384788" cy="2917920"/>
          </a:xfrm>
          <a:prstGeom prst="hexagon">
            <a:avLst>
              <a:gd name="adj" fmla="val 25000"/>
              <a:gd name="vf" fmla="val 115470"/>
            </a:avLst>
          </a:prstGeom>
          <a:noFill/>
          <a:ln w="11081" cap="flat" cmpd="sng" algn="ctr">
            <a:solidFill>
              <a:srgbClr val="26FDFF">
                <a:alpha val="37255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929">
              <a:solidFill>
                <a:srgbClr val="C6AF5C"/>
              </a:solidFill>
            </a:endParaRPr>
          </a:p>
        </p:txBody>
      </p:sp>
      <p:sp>
        <p:nvSpPr>
          <p:cNvPr id="230" name="六边形 229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482A3060-D42D-4E2F-906F-2555FB345DC0}"/>
              </a:ext>
            </a:extLst>
          </p:cNvPr>
          <p:cNvSpPr/>
          <p:nvPr/>
        </p:nvSpPr>
        <p:spPr>
          <a:xfrm rot="4129412">
            <a:off x="4431407" y="1093650"/>
            <a:ext cx="3329187" cy="2869989"/>
          </a:xfrm>
          <a:prstGeom prst="hexagon">
            <a:avLst>
              <a:gd name="adj" fmla="val 25000"/>
              <a:gd name="vf" fmla="val 115470"/>
            </a:avLst>
          </a:prstGeom>
          <a:noFill/>
          <a:ln w="11206" cap="flat" cmpd="sng" algn="ctr">
            <a:solidFill>
              <a:srgbClr val="26FDFF">
                <a:alpha val="38235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012">
              <a:solidFill>
                <a:srgbClr val="CBB259"/>
              </a:solidFill>
            </a:endParaRPr>
          </a:p>
        </p:txBody>
      </p:sp>
      <p:sp>
        <p:nvSpPr>
          <p:cNvPr id="231" name="六边形 230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91445049-0041-4468-A0B9-E356276F5765}"/>
              </a:ext>
            </a:extLst>
          </p:cNvPr>
          <p:cNvSpPr/>
          <p:nvPr/>
        </p:nvSpPr>
        <p:spPr>
          <a:xfrm rot="4235294">
            <a:off x="4459207" y="1115831"/>
            <a:ext cx="3273587" cy="2822058"/>
          </a:xfrm>
          <a:prstGeom prst="hexagon">
            <a:avLst>
              <a:gd name="adj" fmla="val 25000"/>
              <a:gd name="vf" fmla="val 115470"/>
            </a:avLst>
          </a:prstGeom>
          <a:noFill/>
          <a:ln w="11330" cap="flat" cmpd="sng" algn="ctr">
            <a:solidFill>
              <a:srgbClr val="26FDFF">
                <a:alpha val="39216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094">
              <a:solidFill>
                <a:srgbClr val="CFB557"/>
              </a:solidFill>
            </a:endParaRPr>
          </a:p>
        </p:txBody>
      </p:sp>
      <p:sp>
        <p:nvSpPr>
          <p:cNvPr id="232" name="六边形 231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98A514C1-9F9D-4D46-B757-4DA55C5D06E9}"/>
              </a:ext>
            </a:extLst>
          </p:cNvPr>
          <p:cNvSpPr/>
          <p:nvPr/>
        </p:nvSpPr>
        <p:spPr>
          <a:xfrm rot="4341177">
            <a:off x="4487008" y="1138011"/>
            <a:ext cx="3217986" cy="2774126"/>
          </a:xfrm>
          <a:prstGeom prst="hexagon">
            <a:avLst>
              <a:gd name="adj" fmla="val 25000"/>
              <a:gd name="vf" fmla="val 115470"/>
            </a:avLst>
          </a:prstGeom>
          <a:noFill/>
          <a:ln w="11455" cap="flat" cmpd="sng" algn="ctr">
            <a:solidFill>
              <a:srgbClr val="26FDFF">
                <a:alpha val="40196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176">
              <a:solidFill>
                <a:srgbClr val="D3B854"/>
              </a:solidFill>
            </a:endParaRPr>
          </a:p>
        </p:txBody>
      </p:sp>
      <p:sp>
        <p:nvSpPr>
          <p:cNvPr id="233" name="六边形 232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F5BA1DC2-10D6-42D3-9E55-7512E96666F8}"/>
              </a:ext>
            </a:extLst>
          </p:cNvPr>
          <p:cNvSpPr/>
          <p:nvPr/>
        </p:nvSpPr>
        <p:spPr>
          <a:xfrm rot="4447059">
            <a:off x="4514807" y="1160192"/>
            <a:ext cx="3162386" cy="2726195"/>
          </a:xfrm>
          <a:prstGeom prst="hexagon">
            <a:avLst>
              <a:gd name="adj" fmla="val 25000"/>
              <a:gd name="vf" fmla="val 115470"/>
            </a:avLst>
          </a:prstGeom>
          <a:noFill/>
          <a:ln w="11579" cap="flat" cmpd="sng" algn="ctr">
            <a:solidFill>
              <a:srgbClr val="26FDFF">
                <a:alpha val="41176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259">
              <a:solidFill>
                <a:srgbClr val="D8BB51"/>
              </a:solidFill>
            </a:endParaRPr>
          </a:p>
        </p:txBody>
      </p:sp>
      <p:sp>
        <p:nvSpPr>
          <p:cNvPr id="234" name="六边形 233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E3656A48-99E8-4455-9DC1-759BB661AACB}"/>
              </a:ext>
            </a:extLst>
          </p:cNvPr>
          <p:cNvSpPr/>
          <p:nvPr/>
        </p:nvSpPr>
        <p:spPr>
          <a:xfrm rot="4552941">
            <a:off x="4542608" y="1182373"/>
            <a:ext cx="3106786" cy="2678264"/>
          </a:xfrm>
          <a:prstGeom prst="hexagon">
            <a:avLst>
              <a:gd name="adj" fmla="val 25000"/>
              <a:gd name="vf" fmla="val 115470"/>
            </a:avLst>
          </a:prstGeom>
          <a:noFill/>
          <a:ln w="11704" cap="flat" cmpd="sng" algn="ctr">
            <a:solidFill>
              <a:srgbClr val="26FDFF">
                <a:alpha val="42157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41">
              <a:solidFill>
                <a:srgbClr val="DCBD4E"/>
              </a:solidFill>
            </a:endParaRPr>
          </a:p>
        </p:txBody>
      </p:sp>
      <p:sp>
        <p:nvSpPr>
          <p:cNvPr id="235" name="六边形 234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58E54F95-F55C-4556-829D-A86A377A4B9F}"/>
              </a:ext>
            </a:extLst>
          </p:cNvPr>
          <p:cNvSpPr/>
          <p:nvPr/>
        </p:nvSpPr>
        <p:spPr>
          <a:xfrm rot="4658823">
            <a:off x="4570408" y="1204554"/>
            <a:ext cx="3051185" cy="2630332"/>
          </a:xfrm>
          <a:prstGeom prst="hexagon">
            <a:avLst>
              <a:gd name="adj" fmla="val 25000"/>
              <a:gd name="vf" fmla="val 115470"/>
            </a:avLst>
          </a:prstGeom>
          <a:noFill/>
          <a:ln w="11828" cap="flat" cmpd="sng" algn="ctr">
            <a:solidFill>
              <a:srgbClr val="26FDFF">
                <a:alpha val="43137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24">
              <a:solidFill>
                <a:srgbClr val="E0C04B"/>
              </a:solidFill>
            </a:endParaRPr>
          </a:p>
        </p:txBody>
      </p:sp>
      <p:sp>
        <p:nvSpPr>
          <p:cNvPr id="236" name="六边形 235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0AE3A0D9-542F-4A99-BAE9-8220CE066073}"/>
              </a:ext>
            </a:extLst>
          </p:cNvPr>
          <p:cNvSpPr/>
          <p:nvPr/>
        </p:nvSpPr>
        <p:spPr>
          <a:xfrm rot="4764706">
            <a:off x="4598208" y="1226734"/>
            <a:ext cx="2995585" cy="2582401"/>
          </a:xfrm>
          <a:prstGeom prst="hexagon">
            <a:avLst>
              <a:gd name="adj" fmla="val 25000"/>
              <a:gd name="vf" fmla="val 115470"/>
            </a:avLst>
          </a:prstGeom>
          <a:noFill/>
          <a:ln w="11953" cap="flat" cmpd="sng" algn="ctr">
            <a:solidFill>
              <a:srgbClr val="26FDFF">
                <a:alpha val="44118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506">
              <a:solidFill>
                <a:srgbClr val="E5C348"/>
              </a:solidFill>
            </a:endParaRPr>
          </a:p>
        </p:txBody>
      </p:sp>
      <p:sp>
        <p:nvSpPr>
          <p:cNvPr id="237" name="六边形 236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69A56B45-D8B6-4953-AFC5-B46C97E6A998}"/>
              </a:ext>
            </a:extLst>
          </p:cNvPr>
          <p:cNvSpPr/>
          <p:nvPr/>
        </p:nvSpPr>
        <p:spPr>
          <a:xfrm rot="4870588">
            <a:off x="4626008" y="1248915"/>
            <a:ext cx="2939985" cy="2534470"/>
          </a:xfrm>
          <a:prstGeom prst="hexagon">
            <a:avLst>
              <a:gd name="adj" fmla="val 25000"/>
              <a:gd name="vf" fmla="val 115470"/>
            </a:avLst>
          </a:prstGeom>
          <a:noFill/>
          <a:ln w="12077" cap="flat" cmpd="sng" algn="ctr">
            <a:solidFill>
              <a:srgbClr val="26FDFF">
                <a:alpha val="45098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588">
              <a:solidFill>
                <a:srgbClr val="E9C646"/>
              </a:solidFill>
            </a:endParaRPr>
          </a:p>
        </p:txBody>
      </p:sp>
      <p:sp>
        <p:nvSpPr>
          <p:cNvPr id="238" name="六边形 237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9A4F253D-6B1D-4BBA-A743-53BBCFB90CC9}"/>
              </a:ext>
            </a:extLst>
          </p:cNvPr>
          <p:cNvSpPr/>
          <p:nvPr/>
        </p:nvSpPr>
        <p:spPr>
          <a:xfrm rot="4976471">
            <a:off x="4653809" y="1271096"/>
            <a:ext cx="2884384" cy="2486538"/>
          </a:xfrm>
          <a:prstGeom prst="hexagon">
            <a:avLst>
              <a:gd name="adj" fmla="val 25000"/>
              <a:gd name="vf" fmla="val 115470"/>
            </a:avLst>
          </a:prstGeom>
          <a:noFill/>
          <a:ln w="12202" cap="flat" cmpd="sng" algn="ctr">
            <a:solidFill>
              <a:srgbClr val="26FDFF">
                <a:alpha val="46078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671">
              <a:solidFill>
                <a:srgbClr val="EDC943"/>
              </a:solidFill>
            </a:endParaRPr>
          </a:p>
        </p:txBody>
      </p:sp>
      <p:sp>
        <p:nvSpPr>
          <p:cNvPr id="239" name="六边形 238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C9374F81-09BC-4D5B-A242-F0AB22EFA81A}"/>
              </a:ext>
            </a:extLst>
          </p:cNvPr>
          <p:cNvSpPr/>
          <p:nvPr/>
        </p:nvSpPr>
        <p:spPr>
          <a:xfrm rot="5082353">
            <a:off x="4681608" y="1293277"/>
            <a:ext cx="2828784" cy="2438607"/>
          </a:xfrm>
          <a:prstGeom prst="hexagon">
            <a:avLst>
              <a:gd name="adj" fmla="val 25000"/>
              <a:gd name="vf" fmla="val 115470"/>
            </a:avLst>
          </a:prstGeom>
          <a:noFill/>
          <a:ln w="12326" cap="flat" cmpd="sng" algn="ctr">
            <a:solidFill>
              <a:srgbClr val="26FDFF">
                <a:alpha val="47059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753">
              <a:solidFill>
                <a:srgbClr val="F2CC40"/>
              </a:solidFill>
            </a:endParaRPr>
          </a:p>
        </p:txBody>
      </p:sp>
      <p:sp>
        <p:nvSpPr>
          <p:cNvPr id="240" name="六边形 239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FF552D6F-F945-4995-8319-FF2A6B96A58B}"/>
              </a:ext>
            </a:extLst>
          </p:cNvPr>
          <p:cNvSpPr/>
          <p:nvPr/>
        </p:nvSpPr>
        <p:spPr>
          <a:xfrm rot="5188235">
            <a:off x="4709409" y="1315457"/>
            <a:ext cx="2773184" cy="2390676"/>
          </a:xfrm>
          <a:prstGeom prst="hexagon">
            <a:avLst>
              <a:gd name="adj" fmla="val 25000"/>
              <a:gd name="vf" fmla="val 115470"/>
            </a:avLst>
          </a:prstGeom>
          <a:noFill/>
          <a:ln w="12451" cap="flat" cmpd="sng" algn="ctr">
            <a:solidFill>
              <a:srgbClr val="26FDFF">
                <a:alpha val="48039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835">
              <a:solidFill>
                <a:srgbClr val="F6CF3D"/>
              </a:solidFill>
            </a:endParaRPr>
          </a:p>
        </p:txBody>
      </p:sp>
      <p:sp>
        <p:nvSpPr>
          <p:cNvPr id="241" name="六边形 240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DA861688-CF60-4CA7-B591-0CC9635E96F0}"/>
              </a:ext>
            </a:extLst>
          </p:cNvPr>
          <p:cNvSpPr/>
          <p:nvPr/>
        </p:nvSpPr>
        <p:spPr>
          <a:xfrm rot="5294117">
            <a:off x="4737209" y="1337638"/>
            <a:ext cx="2717583" cy="2342744"/>
          </a:xfrm>
          <a:prstGeom prst="hexagon">
            <a:avLst>
              <a:gd name="adj" fmla="val 25000"/>
              <a:gd name="vf" fmla="val 115470"/>
            </a:avLst>
          </a:prstGeom>
          <a:noFill/>
          <a:ln w="12575" cap="flat" cmpd="sng" algn="ctr">
            <a:solidFill>
              <a:srgbClr val="26FDFF">
                <a:alpha val="4902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918">
              <a:solidFill>
                <a:srgbClr val="FAD23A"/>
              </a:solidFill>
            </a:endParaRPr>
          </a:p>
        </p:txBody>
      </p:sp>
      <p:sp>
        <p:nvSpPr>
          <p:cNvPr id="4" name="六边形 3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F1B2D59D-C0AE-4E97-B405-DDC7CB8442C7}"/>
              </a:ext>
            </a:extLst>
          </p:cNvPr>
          <p:cNvSpPr/>
          <p:nvPr/>
        </p:nvSpPr>
        <p:spPr>
          <a:xfrm rot="5400000">
            <a:off x="4765009" y="1359819"/>
            <a:ext cx="2661983" cy="2294813"/>
          </a:xfrm>
          <a:prstGeom prst="hexagon">
            <a:avLst/>
          </a:prstGeom>
          <a:noFill/>
          <a:ln w="12700">
            <a:solidFill>
              <a:srgbClr val="26FD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b="1">
              <a:solidFill>
                <a:srgbClr val="FFD538"/>
              </a:solidFill>
            </a:endParaRPr>
          </a:p>
        </p:txBody>
      </p:sp>
      <p:sp>
        <p:nvSpPr>
          <p:cNvPr id="127" name="任意多边形: 形状 126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88546939-938F-4EDA-8538-93CEA7484A0E}"/>
              </a:ext>
            </a:extLst>
          </p:cNvPr>
          <p:cNvSpPr/>
          <p:nvPr/>
        </p:nvSpPr>
        <p:spPr>
          <a:xfrm>
            <a:off x="-578631" y="-322506"/>
            <a:ext cx="2786124" cy="7503011"/>
          </a:xfrm>
          <a:custGeom>
            <a:avLst/>
            <a:gdLst>
              <a:gd name="connsiteX0" fmla="*/ 1705162 w 2786124"/>
              <a:gd name="connsiteY0" fmla="*/ 1403035 h 7503011"/>
              <a:gd name="connsiteX1" fmla="*/ 1938128 w 2786124"/>
              <a:gd name="connsiteY1" fmla="*/ 937103 h 7503011"/>
              <a:gd name="connsiteX2" fmla="*/ 2553158 w 2786124"/>
              <a:gd name="connsiteY2" fmla="*/ 937103 h 7503011"/>
              <a:gd name="connsiteX3" fmla="*/ 2786124 w 2786124"/>
              <a:gd name="connsiteY3" fmla="*/ 1403035 h 7503011"/>
              <a:gd name="connsiteX4" fmla="*/ 2553158 w 2786124"/>
              <a:gd name="connsiteY4" fmla="*/ 1868967 h 7503011"/>
              <a:gd name="connsiteX5" fmla="*/ 1938128 w 2786124"/>
              <a:gd name="connsiteY5" fmla="*/ 1868967 h 7503011"/>
              <a:gd name="connsiteX6" fmla="*/ 1705162 w 2786124"/>
              <a:gd name="connsiteY6" fmla="*/ 2342519 h 7503011"/>
              <a:gd name="connsiteX7" fmla="*/ 1938128 w 2786124"/>
              <a:gd name="connsiteY7" fmla="*/ 1876587 h 7503011"/>
              <a:gd name="connsiteX8" fmla="*/ 2553158 w 2786124"/>
              <a:gd name="connsiteY8" fmla="*/ 1876587 h 7503011"/>
              <a:gd name="connsiteX9" fmla="*/ 2786124 w 2786124"/>
              <a:gd name="connsiteY9" fmla="*/ 2342519 h 7503011"/>
              <a:gd name="connsiteX10" fmla="*/ 2553158 w 2786124"/>
              <a:gd name="connsiteY10" fmla="*/ 2808451 h 7503011"/>
              <a:gd name="connsiteX11" fmla="*/ 1938128 w 2786124"/>
              <a:gd name="connsiteY11" fmla="*/ 2808451 h 7503011"/>
              <a:gd name="connsiteX12" fmla="*/ 1705162 w 2786124"/>
              <a:gd name="connsiteY12" fmla="*/ 3282003 h 7503011"/>
              <a:gd name="connsiteX13" fmla="*/ 1938128 w 2786124"/>
              <a:gd name="connsiteY13" fmla="*/ 2816071 h 7503011"/>
              <a:gd name="connsiteX14" fmla="*/ 2553158 w 2786124"/>
              <a:gd name="connsiteY14" fmla="*/ 2816071 h 7503011"/>
              <a:gd name="connsiteX15" fmla="*/ 2786124 w 2786124"/>
              <a:gd name="connsiteY15" fmla="*/ 3282003 h 7503011"/>
              <a:gd name="connsiteX16" fmla="*/ 2553158 w 2786124"/>
              <a:gd name="connsiteY16" fmla="*/ 3747935 h 7503011"/>
              <a:gd name="connsiteX17" fmla="*/ 1938128 w 2786124"/>
              <a:gd name="connsiteY17" fmla="*/ 3747935 h 7503011"/>
              <a:gd name="connsiteX18" fmla="*/ 1705162 w 2786124"/>
              <a:gd name="connsiteY18" fmla="*/ 4221487 h 7503011"/>
              <a:gd name="connsiteX19" fmla="*/ 1938128 w 2786124"/>
              <a:gd name="connsiteY19" fmla="*/ 3755555 h 7503011"/>
              <a:gd name="connsiteX20" fmla="*/ 2553158 w 2786124"/>
              <a:gd name="connsiteY20" fmla="*/ 3755555 h 7503011"/>
              <a:gd name="connsiteX21" fmla="*/ 2786124 w 2786124"/>
              <a:gd name="connsiteY21" fmla="*/ 4221487 h 7503011"/>
              <a:gd name="connsiteX22" fmla="*/ 2553158 w 2786124"/>
              <a:gd name="connsiteY22" fmla="*/ 4687419 h 7503011"/>
              <a:gd name="connsiteX23" fmla="*/ 1938128 w 2786124"/>
              <a:gd name="connsiteY23" fmla="*/ 4687419 h 7503011"/>
              <a:gd name="connsiteX24" fmla="*/ 1705162 w 2786124"/>
              <a:gd name="connsiteY24" fmla="*/ 5160971 h 7503011"/>
              <a:gd name="connsiteX25" fmla="*/ 1938128 w 2786124"/>
              <a:gd name="connsiteY25" fmla="*/ 4695039 h 7503011"/>
              <a:gd name="connsiteX26" fmla="*/ 2553158 w 2786124"/>
              <a:gd name="connsiteY26" fmla="*/ 4695039 h 7503011"/>
              <a:gd name="connsiteX27" fmla="*/ 2786124 w 2786124"/>
              <a:gd name="connsiteY27" fmla="*/ 5160971 h 7503011"/>
              <a:gd name="connsiteX28" fmla="*/ 2553158 w 2786124"/>
              <a:gd name="connsiteY28" fmla="*/ 5626903 h 7503011"/>
              <a:gd name="connsiteX29" fmla="*/ 1938128 w 2786124"/>
              <a:gd name="connsiteY29" fmla="*/ 5626903 h 7503011"/>
              <a:gd name="connsiteX30" fmla="*/ 1705162 w 2786124"/>
              <a:gd name="connsiteY30" fmla="*/ 6095216 h 7503011"/>
              <a:gd name="connsiteX31" fmla="*/ 1938128 w 2786124"/>
              <a:gd name="connsiteY31" fmla="*/ 5629284 h 7503011"/>
              <a:gd name="connsiteX32" fmla="*/ 2553158 w 2786124"/>
              <a:gd name="connsiteY32" fmla="*/ 5629284 h 7503011"/>
              <a:gd name="connsiteX33" fmla="*/ 2786124 w 2786124"/>
              <a:gd name="connsiteY33" fmla="*/ 6095216 h 7503011"/>
              <a:gd name="connsiteX34" fmla="*/ 2553158 w 2786124"/>
              <a:gd name="connsiteY34" fmla="*/ 6561148 h 7503011"/>
              <a:gd name="connsiteX35" fmla="*/ 1938128 w 2786124"/>
              <a:gd name="connsiteY35" fmla="*/ 6561148 h 7503011"/>
              <a:gd name="connsiteX36" fmla="*/ 851535 w 2786124"/>
              <a:gd name="connsiteY36" fmla="*/ 6568766 h 7503011"/>
              <a:gd name="connsiteX37" fmla="*/ 1084502 w 2786124"/>
              <a:gd name="connsiteY37" fmla="*/ 6102836 h 7503011"/>
              <a:gd name="connsiteX38" fmla="*/ 1699531 w 2786124"/>
              <a:gd name="connsiteY38" fmla="*/ 6102836 h 7503011"/>
              <a:gd name="connsiteX39" fmla="*/ 1932497 w 2786124"/>
              <a:gd name="connsiteY39" fmla="*/ 6568766 h 7503011"/>
              <a:gd name="connsiteX40" fmla="*/ 1699531 w 2786124"/>
              <a:gd name="connsiteY40" fmla="*/ 7034699 h 7503011"/>
              <a:gd name="connsiteX41" fmla="*/ 1084502 w 2786124"/>
              <a:gd name="connsiteY41" fmla="*/ 7034699 h 7503011"/>
              <a:gd name="connsiteX42" fmla="*/ 851535 w 2786124"/>
              <a:gd name="connsiteY42" fmla="*/ 5634522 h 7503011"/>
              <a:gd name="connsiteX43" fmla="*/ 1084502 w 2786124"/>
              <a:gd name="connsiteY43" fmla="*/ 5168591 h 7503011"/>
              <a:gd name="connsiteX44" fmla="*/ 1699531 w 2786124"/>
              <a:gd name="connsiteY44" fmla="*/ 5168591 h 7503011"/>
              <a:gd name="connsiteX45" fmla="*/ 1932497 w 2786124"/>
              <a:gd name="connsiteY45" fmla="*/ 5634522 h 7503011"/>
              <a:gd name="connsiteX46" fmla="*/ 1699531 w 2786124"/>
              <a:gd name="connsiteY46" fmla="*/ 6100454 h 7503011"/>
              <a:gd name="connsiteX47" fmla="*/ 1084502 w 2786124"/>
              <a:gd name="connsiteY47" fmla="*/ 6100454 h 7503011"/>
              <a:gd name="connsiteX48" fmla="*/ 851535 w 2786124"/>
              <a:gd name="connsiteY48" fmla="*/ 4695039 h 7503011"/>
              <a:gd name="connsiteX49" fmla="*/ 1084502 w 2786124"/>
              <a:gd name="connsiteY49" fmla="*/ 4229107 h 7503011"/>
              <a:gd name="connsiteX50" fmla="*/ 1699531 w 2786124"/>
              <a:gd name="connsiteY50" fmla="*/ 4229107 h 7503011"/>
              <a:gd name="connsiteX51" fmla="*/ 1932497 w 2786124"/>
              <a:gd name="connsiteY51" fmla="*/ 4695039 h 7503011"/>
              <a:gd name="connsiteX52" fmla="*/ 1699531 w 2786124"/>
              <a:gd name="connsiteY52" fmla="*/ 5160971 h 7503011"/>
              <a:gd name="connsiteX53" fmla="*/ 1084502 w 2786124"/>
              <a:gd name="connsiteY53" fmla="*/ 5160971 h 7503011"/>
              <a:gd name="connsiteX54" fmla="*/ 851535 w 2786124"/>
              <a:gd name="connsiteY54" fmla="*/ 3755555 h 7503011"/>
              <a:gd name="connsiteX55" fmla="*/ 1084502 w 2786124"/>
              <a:gd name="connsiteY55" fmla="*/ 3289623 h 7503011"/>
              <a:gd name="connsiteX56" fmla="*/ 1699531 w 2786124"/>
              <a:gd name="connsiteY56" fmla="*/ 3289623 h 7503011"/>
              <a:gd name="connsiteX57" fmla="*/ 1932497 w 2786124"/>
              <a:gd name="connsiteY57" fmla="*/ 3755555 h 7503011"/>
              <a:gd name="connsiteX58" fmla="*/ 1699531 w 2786124"/>
              <a:gd name="connsiteY58" fmla="*/ 4221487 h 7503011"/>
              <a:gd name="connsiteX59" fmla="*/ 1084502 w 2786124"/>
              <a:gd name="connsiteY59" fmla="*/ 4221487 h 7503011"/>
              <a:gd name="connsiteX60" fmla="*/ 851535 w 2786124"/>
              <a:gd name="connsiteY60" fmla="*/ 2816071 h 7503011"/>
              <a:gd name="connsiteX61" fmla="*/ 1084501 w 2786124"/>
              <a:gd name="connsiteY61" fmla="*/ 2350139 h 7503011"/>
              <a:gd name="connsiteX62" fmla="*/ 1699531 w 2786124"/>
              <a:gd name="connsiteY62" fmla="*/ 2350139 h 7503011"/>
              <a:gd name="connsiteX63" fmla="*/ 1932497 w 2786124"/>
              <a:gd name="connsiteY63" fmla="*/ 2816071 h 7503011"/>
              <a:gd name="connsiteX64" fmla="*/ 1699531 w 2786124"/>
              <a:gd name="connsiteY64" fmla="*/ 3282003 h 7503011"/>
              <a:gd name="connsiteX65" fmla="*/ 1084501 w 2786124"/>
              <a:gd name="connsiteY65" fmla="*/ 3282003 h 7503011"/>
              <a:gd name="connsiteX66" fmla="*/ 851535 w 2786124"/>
              <a:gd name="connsiteY66" fmla="*/ 1876587 h 7503011"/>
              <a:gd name="connsiteX67" fmla="*/ 1084501 w 2786124"/>
              <a:gd name="connsiteY67" fmla="*/ 1410655 h 7503011"/>
              <a:gd name="connsiteX68" fmla="*/ 1699531 w 2786124"/>
              <a:gd name="connsiteY68" fmla="*/ 1410655 h 7503011"/>
              <a:gd name="connsiteX69" fmla="*/ 1932497 w 2786124"/>
              <a:gd name="connsiteY69" fmla="*/ 1876587 h 7503011"/>
              <a:gd name="connsiteX70" fmla="*/ 1699531 w 2786124"/>
              <a:gd name="connsiteY70" fmla="*/ 2342519 h 7503011"/>
              <a:gd name="connsiteX71" fmla="*/ 1084501 w 2786124"/>
              <a:gd name="connsiteY71" fmla="*/ 2342519 h 7503011"/>
              <a:gd name="connsiteX72" fmla="*/ 851535 w 2786124"/>
              <a:gd name="connsiteY72" fmla="*/ 937103 h 7503011"/>
              <a:gd name="connsiteX73" fmla="*/ 1084501 w 2786124"/>
              <a:gd name="connsiteY73" fmla="*/ 471171 h 7503011"/>
              <a:gd name="connsiteX74" fmla="*/ 1699531 w 2786124"/>
              <a:gd name="connsiteY74" fmla="*/ 471171 h 7503011"/>
              <a:gd name="connsiteX75" fmla="*/ 1932497 w 2786124"/>
              <a:gd name="connsiteY75" fmla="*/ 937103 h 7503011"/>
              <a:gd name="connsiteX76" fmla="*/ 1699531 w 2786124"/>
              <a:gd name="connsiteY76" fmla="*/ 1403035 h 7503011"/>
              <a:gd name="connsiteX77" fmla="*/ 1084501 w 2786124"/>
              <a:gd name="connsiteY77" fmla="*/ 1403035 h 7503011"/>
              <a:gd name="connsiteX78" fmla="*/ 0 w 2786124"/>
              <a:gd name="connsiteY78" fmla="*/ 465932 h 7503011"/>
              <a:gd name="connsiteX79" fmla="*/ 232967 w 2786124"/>
              <a:gd name="connsiteY79" fmla="*/ 0 h 7503011"/>
              <a:gd name="connsiteX80" fmla="*/ 847997 w 2786124"/>
              <a:gd name="connsiteY80" fmla="*/ 0 h 7503011"/>
              <a:gd name="connsiteX81" fmla="*/ 1080962 w 2786124"/>
              <a:gd name="connsiteY81" fmla="*/ 465932 h 7503011"/>
              <a:gd name="connsiteX82" fmla="*/ 847997 w 2786124"/>
              <a:gd name="connsiteY82" fmla="*/ 931864 h 7503011"/>
              <a:gd name="connsiteX83" fmla="*/ 232967 w 2786124"/>
              <a:gd name="connsiteY83" fmla="*/ 931864 h 7503011"/>
              <a:gd name="connsiteX84" fmla="*/ 0 w 2786124"/>
              <a:gd name="connsiteY84" fmla="*/ 1405416 h 7503011"/>
              <a:gd name="connsiteX85" fmla="*/ 232967 w 2786124"/>
              <a:gd name="connsiteY85" fmla="*/ 939484 h 7503011"/>
              <a:gd name="connsiteX86" fmla="*/ 847997 w 2786124"/>
              <a:gd name="connsiteY86" fmla="*/ 939484 h 7503011"/>
              <a:gd name="connsiteX87" fmla="*/ 1080962 w 2786124"/>
              <a:gd name="connsiteY87" fmla="*/ 1405416 h 7503011"/>
              <a:gd name="connsiteX88" fmla="*/ 847997 w 2786124"/>
              <a:gd name="connsiteY88" fmla="*/ 1871348 h 7503011"/>
              <a:gd name="connsiteX89" fmla="*/ 232967 w 2786124"/>
              <a:gd name="connsiteY89" fmla="*/ 1871348 h 7503011"/>
              <a:gd name="connsiteX90" fmla="*/ 0 w 2786124"/>
              <a:gd name="connsiteY90" fmla="*/ 2344900 h 7503011"/>
              <a:gd name="connsiteX91" fmla="*/ 232967 w 2786124"/>
              <a:gd name="connsiteY91" fmla="*/ 1878968 h 7503011"/>
              <a:gd name="connsiteX92" fmla="*/ 847997 w 2786124"/>
              <a:gd name="connsiteY92" fmla="*/ 1878968 h 7503011"/>
              <a:gd name="connsiteX93" fmla="*/ 1080962 w 2786124"/>
              <a:gd name="connsiteY93" fmla="*/ 2344900 h 7503011"/>
              <a:gd name="connsiteX94" fmla="*/ 847997 w 2786124"/>
              <a:gd name="connsiteY94" fmla="*/ 2810832 h 7503011"/>
              <a:gd name="connsiteX95" fmla="*/ 232967 w 2786124"/>
              <a:gd name="connsiteY95" fmla="*/ 2810832 h 7503011"/>
              <a:gd name="connsiteX96" fmla="*/ 0 w 2786124"/>
              <a:gd name="connsiteY96" fmla="*/ 3284384 h 7503011"/>
              <a:gd name="connsiteX97" fmla="*/ 232967 w 2786124"/>
              <a:gd name="connsiteY97" fmla="*/ 2818452 h 7503011"/>
              <a:gd name="connsiteX98" fmla="*/ 847997 w 2786124"/>
              <a:gd name="connsiteY98" fmla="*/ 2818452 h 7503011"/>
              <a:gd name="connsiteX99" fmla="*/ 1080962 w 2786124"/>
              <a:gd name="connsiteY99" fmla="*/ 3284384 h 7503011"/>
              <a:gd name="connsiteX100" fmla="*/ 847997 w 2786124"/>
              <a:gd name="connsiteY100" fmla="*/ 3750316 h 7503011"/>
              <a:gd name="connsiteX101" fmla="*/ 232967 w 2786124"/>
              <a:gd name="connsiteY101" fmla="*/ 3750316 h 7503011"/>
              <a:gd name="connsiteX102" fmla="*/ 0 w 2786124"/>
              <a:gd name="connsiteY102" fmla="*/ 4223868 h 7503011"/>
              <a:gd name="connsiteX103" fmla="*/ 232967 w 2786124"/>
              <a:gd name="connsiteY103" fmla="*/ 3757936 h 7503011"/>
              <a:gd name="connsiteX104" fmla="*/ 847997 w 2786124"/>
              <a:gd name="connsiteY104" fmla="*/ 3757936 h 7503011"/>
              <a:gd name="connsiteX105" fmla="*/ 1080962 w 2786124"/>
              <a:gd name="connsiteY105" fmla="*/ 4223868 h 7503011"/>
              <a:gd name="connsiteX106" fmla="*/ 847997 w 2786124"/>
              <a:gd name="connsiteY106" fmla="*/ 4689800 h 7503011"/>
              <a:gd name="connsiteX107" fmla="*/ 232967 w 2786124"/>
              <a:gd name="connsiteY107" fmla="*/ 4689800 h 7503011"/>
              <a:gd name="connsiteX108" fmla="*/ 0 w 2786124"/>
              <a:gd name="connsiteY108" fmla="*/ 5163352 h 7503011"/>
              <a:gd name="connsiteX109" fmla="*/ 232967 w 2786124"/>
              <a:gd name="connsiteY109" fmla="*/ 4697420 h 7503011"/>
              <a:gd name="connsiteX110" fmla="*/ 847997 w 2786124"/>
              <a:gd name="connsiteY110" fmla="*/ 4697420 h 7503011"/>
              <a:gd name="connsiteX111" fmla="*/ 1080962 w 2786124"/>
              <a:gd name="connsiteY111" fmla="*/ 5163352 h 7503011"/>
              <a:gd name="connsiteX112" fmla="*/ 847997 w 2786124"/>
              <a:gd name="connsiteY112" fmla="*/ 5629282 h 7503011"/>
              <a:gd name="connsiteX113" fmla="*/ 232967 w 2786124"/>
              <a:gd name="connsiteY113" fmla="*/ 5629282 h 7503011"/>
              <a:gd name="connsiteX114" fmla="*/ 0 w 2786124"/>
              <a:gd name="connsiteY114" fmla="*/ 6102835 h 7503011"/>
              <a:gd name="connsiteX115" fmla="*/ 232967 w 2786124"/>
              <a:gd name="connsiteY115" fmla="*/ 5636903 h 7503011"/>
              <a:gd name="connsiteX116" fmla="*/ 847997 w 2786124"/>
              <a:gd name="connsiteY116" fmla="*/ 5636903 h 7503011"/>
              <a:gd name="connsiteX117" fmla="*/ 1080962 w 2786124"/>
              <a:gd name="connsiteY117" fmla="*/ 6102835 h 7503011"/>
              <a:gd name="connsiteX118" fmla="*/ 847997 w 2786124"/>
              <a:gd name="connsiteY118" fmla="*/ 6568766 h 7503011"/>
              <a:gd name="connsiteX119" fmla="*/ 232967 w 2786124"/>
              <a:gd name="connsiteY119" fmla="*/ 6568766 h 7503011"/>
              <a:gd name="connsiteX120" fmla="*/ 0 w 2786124"/>
              <a:gd name="connsiteY120" fmla="*/ 7037078 h 7503011"/>
              <a:gd name="connsiteX121" fmla="*/ 232967 w 2786124"/>
              <a:gd name="connsiteY121" fmla="*/ 6571147 h 7503011"/>
              <a:gd name="connsiteX122" fmla="*/ 847997 w 2786124"/>
              <a:gd name="connsiteY122" fmla="*/ 6571147 h 7503011"/>
              <a:gd name="connsiteX123" fmla="*/ 1080962 w 2786124"/>
              <a:gd name="connsiteY123" fmla="*/ 7037078 h 7503011"/>
              <a:gd name="connsiteX124" fmla="*/ 847997 w 2786124"/>
              <a:gd name="connsiteY124" fmla="*/ 7503011 h 7503011"/>
              <a:gd name="connsiteX125" fmla="*/ 232967 w 2786124"/>
              <a:gd name="connsiteY125" fmla="*/ 7503011 h 750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2786124" h="7503011">
                <a:moveTo>
                  <a:pt x="1705162" y="1403035"/>
                </a:moveTo>
                <a:lnTo>
                  <a:pt x="1938128" y="937103"/>
                </a:lnTo>
                <a:lnTo>
                  <a:pt x="2553158" y="937103"/>
                </a:lnTo>
                <a:lnTo>
                  <a:pt x="2786124" y="1403035"/>
                </a:lnTo>
                <a:lnTo>
                  <a:pt x="2553158" y="1868967"/>
                </a:lnTo>
                <a:lnTo>
                  <a:pt x="1938128" y="1868967"/>
                </a:lnTo>
                <a:close/>
                <a:moveTo>
                  <a:pt x="1705162" y="2342519"/>
                </a:moveTo>
                <a:lnTo>
                  <a:pt x="1938128" y="1876587"/>
                </a:lnTo>
                <a:lnTo>
                  <a:pt x="2553158" y="1876587"/>
                </a:lnTo>
                <a:lnTo>
                  <a:pt x="2786124" y="2342519"/>
                </a:lnTo>
                <a:lnTo>
                  <a:pt x="2553158" y="2808451"/>
                </a:lnTo>
                <a:lnTo>
                  <a:pt x="1938128" y="2808451"/>
                </a:lnTo>
                <a:close/>
                <a:moveTo>
                  <a:pt x="1705162" y="3282003"/>
                </a:moveTo>
                <a:lnTo>
                  <a:pt x="1938128" y="2816071"/>
                </a:lnTo>
                <a:lnTo>
                  <a:pt x="2553158" y="2816071"/>
                </a:lnTo>
                <a:lnTo>
                  <a:pt x="2786124" y="3282003"/>
                </a:lnTo>
                <a:lnTo>
                  <a:pt x="2553158" y="3747935"/>
                </a:lnTo>
                <a:lnTo>
                  <a:pt x="1938128" y="3747935"/>
                </a:lnTo>
                <a:close/>
                <a:moveTo>
                  <a:pt x="1705162" y="4221487"/>
                </a:moveTo>
                <a:lnTo>
                  <a:pt x="1938128" y="3755555"/>
                </a:lnTo>
                <a:lnTo>
                  <a:pt x="2553158" y="3755555"/>
                </a:lnTo>
                <a:lnTo>
                  <a:pt x="2786124" y="4221487"/>
                </a:lnTo>
                <a:lnTo>
                  <a:pt x="2553158" y="4687419"/>
                </a:lnTo>
                <a:lnTo>
                  <a:pt x="1938128" y="4687419"/>
                </a:lnTo>
                <a:close/>
                <a:moveTo>
                  <a:pt x="1705162" y="5160971"/>
                </a:moveTo>
                <a:lnTo>
                  <a:pt x="1938128" y="4695039"/>
                </a:lnTo>
                <a:lnTo>
                  <a:pt x="2553158" y="4695039"/>
                </a:lnTo>
                <a:lnTo>
                  <a:pt x="2786124" y="5160971"/>
                </a:lnTo>
                <a:lnTo>
                  <a:pt x="2553158" y="5626903"/>
                </a:lnTo>
                <a:lnTo>
                  <a:pt x="1938128" y="5626903"/>
                </a:lnTo>
                <a:close/>
                <a:moveTo>
                  <a:pt x="1705162" y="6095216"/>
                </a:moveTo>
                <a:lnTo>
                  <a:pt x="1938128" y="5629284"/>
                </a:lnTo>
                <a:lnTo>
                  <a:pt x="2553158" y="5629284"/>
                </a:lnTo>
                <a:lnTo>
                  <a:pt x="2786124" y="6095216"/>
                </a:lnTo>
                <a:lnTo>
                  <a:pt x="2553158" y="6561148"/>
                </a:lnTo>
                <a:lnTo>
                  <a:pt x="1938128" y="6561148"/>
                </a:lnTo>
                <a:close/>
                <a:moveTo>
                  <a:pt x="851535" y="6568766"/>
                </a:moveTo>
                <a:lnTo>
                  <a:pt x="1084502" y="6102836"/>
                </a:lnTo>
                <a:lnTo>
                  <a:pt x="1699531" y="6102836"/>
                </a:lnTo>
                <a:lnTo>
                  <a:pt x="1932497" y="6568766"/>
                </a:lnTo>
                <a:lnTo>
                  <a:pt x="1699531" y="7034699"/>
                </a:lnTo>
                <a:lnTo>
                  <a:pt x="1084502" y="7034699"/>
                </a:lnTo>
                <a:close/>
                <a:moveTo>
                  <a:pt x="851535" y="5634522"/>
                </a:moveTo>
                <a:lnTo>
                  <a:pt x="1084502" y="5168591"/>
                </a:lnTo>
                <a:lnTo>
                  <a:pt x="1699531" y="5168591"/>
                </a:lnTo>
                <a:lnTo>
                  <a:pt x="1932497" y="5634522"/>
                </a:lnTo>
                <a:lnTo>
                  <a:pt x="1699531" y="6100454"/>
                </a:lnTo>
                <a:lnTo>
                  <a:pt x="1084502" y="6100454"/>
                </a:lnTo>
                <a:close/>
                <a:moveTo>
                  <a:pt x="851535" y="4695039"/>
                </a:moveTo>
                <a:lnTo>
                  <a:pt x="1084502" y="4229107"/>
                </a:lnTo>
                <a:lnTo>
                  <a:pt x="1699531" y="4229107"/>
                </a:lnTo>
                <a:lnTo>
                  <a:pt x="1932497" y="4695039"/>
                </a:lnTo>
                <a:lnTo>
                  <a:pt x="1699531" y="5160971"/>
                </a:lnTo>
                <a:lnTo>
                  <a:pt x="1084502" y="5160971"/>
                </a:lnTo>
                <a:close/>
                <a:moveTo>
                  <a:pt x="851535" y="3755555"/>
                </a:moveTo>
                <a:lnTo>
                  <a:pt x="1084502" y="3289623"/>
                </a:lnTo>
                <a:lnTo>
                  <a:pt x="1699531" y="3289623"/>
                </a:lnTo>
                <a:lnTo>
                  <a:pt x="1932497" y="3755555"/>
                </a:lnTo>
                <a:lnTo>
                  <a:pt x="1699531" y="4221487"/>
                </a:lnTo>
                <a:lnTo>
                  <a:pt x="1084502" y="4221487"/>
                </a:lnTo>
                <a:close/>
                <a:moveTo>
                  <a:pt x="851535" y="2816071"/>
                </a:moveTo>
                <a:lnTo>
                  <a:pt x="1084501" y="2350139"/>
                </a:lnTo>
                <a:lnTo>
                  <a:pt x="1699531" y="2350139"/>
                </a:lnTo>
                <a:lnTo>
                  <a:pt x="1932497" y="2816071"/>
                </a:lnTo>
                <a:lnTo>
                  <a:pt x="1699531" y="3282003"/>
                </a:lnTo>
                <a:lnTo>
                  <a:pt x="1084501" y="3282003"/>
                </a:lnTo>
                <a:close/>
                <a:moveTo>
                  <a:pt x="851535" y="1876587"/>
                </a:moveTo>
                <a:lnTo>
                  <a:pt x="1084501" y="1410655"/>
                </a:lnTo>
                <a:lnTo>
                  <a:pt x="1699531" y="1410655"/>
                </a:lnTo>
                <a:lnTo>
                  <a:pt x="1932497" y="1876587"/>
                </a:lnTo>
                <a:lnTo>
                  <a:pt x="1699531" y="2342519"/>
                </a:lnTo>
                <a:lnTo>
                  <a:pt x="1084501" y="2342519"/>
                </a:lnTo>
                <a:close/>
                <a:moveTo>
                  <a:pt x="851535" y="937103"/>
                </a:moveTo>
                <a:lnTo>
                  <a:pt x="1084501" y="471171"/>
                </a:lnTo>
                <a:lnTo>
                  <a:pt x="1699531" y="471171"/>
                </a:lnTo>
                <a:lnTo>
                  <a:pt x="1932497" y="937103"/>
                </a:lnTo>
                <a:lnTo>
                  <a:pt x="1699531" y="1403035"/>
                </a:lnTo>
                <a:lnTo>
                  <a:pt x="1084501" y="1403035"/>
                </a:lnTo>
                <a:close/>
                <a:moveTo>
                  <a:pt x="0" y="465932"/>
                </a:moveTo>
                <a:lnTo>
                  <a:pt x="232967" y="0"/>
                </a:lnTo>
                <a:lnTo>
                  <a:pt x="847997" y="0"/>
                </a:lnTo>
                <a:lnTo>
                  <a:pt x="1080962" y="465932"/>
                </a:lnTo>
                <a:lnTo>
                  <a:pt x="847997" y="931864"/>
                </a:lnTo>
                <a:lnTo>
                  <a:pt x="232967" y="931864"/>
                </a:lnTo>
                <a:close/>
                <a:moveTo>
                  <a:pt x="0" y="1405416"/>
                </a:moveTo>
                <a:lnTo>
                  <a:pt x="232967" y="939484"/>
                </a:lnTo>
                <a:lnTo>
                  <a:pt x="847997" y="939484"/>
                </a:lnTo>
                <a:lnTo>
                  <a:pt x="1080962" y="1405416"/>
                </a:lnTo>
                <a:lnTo>
                  <a:pt x="847997" y="1871348"/>
                </a:lnTo>
                <a:lnTo>
                  <a:pt x="232967" y="1871348"/>
                </a:lnTo>
                <a:close/>
                <a:moveTo>
                  <a:pt x="0" y="2344900"/>
                </a:moveTo>
                <a:lnTo>
                  <a:pt x="232967" y="1878968"/>
                </a:lnTo>
                <a:lnTo>
                  <a:pt x="847997" y="1878968"/>
                </a:lnTo>
                <a:lnTo>
                  <a:pt x="1080962" y="2344900"/>
                </a:lnTo>
                <a:lnTo>
                  <a:pt x="847997" y="2810832"/>
                </a:lnTo>
                <a:lnTo>
                  <a:pt x="232967" y="2810832"/>
                </a:lnTo>
                <a:close/>
                <a:moveTo>
                  <a:pt x="0" y="3284384"/>
                </a:moveTo>
                <a:lnTo>
                  <a:pt x="232967" y="2818452"/>
                </a:lnTo>
                <a:lnTo>
                  <a:pt x="847997" y="2818452"/>
                </a:lnTo>
                <a:lnTo>
                  <a:pt x="1080962" y="3284384"/>
                </a:lnTo>
                <a:lnTo>
                  <a:pt x="847997" y="3750316"/>
                </a:lnTo>
                <a:lnTo>
                  <a:pt x="232967" y="3750316"/>
                </a:lnTo>
                <a:close/>
                <a:moveTo>
                  <a:pt x="0" y="4223868"/>
                </a:moveTo>
                <a:lnTo>
                  <a:pt x="232967" y="3757936"/>
                </a:lnTo>
                <a:lnTo>
                  <a:pt x="847997" y="3757936"/>
                </a:lnTo>
                <a:lnTo>
                  <a:pt x="1080962" y="4223868"/>
                </a:lnTo>
                <a:lnTo>
                  <a:pt x="847997" y="4689800"/>
                </a:lnTo>
                <a:lnTo>
                  <a:pt x="232967" y="4689800"/>
                </a:lnTo>
                <a:close/>
                <a:moveTo>
                  <a:pt x="0" y="5163352"/>
                </a:moveTo>
                <a:lnTo>
                  <a:pt x="232967" y="4697420"/>
                </a:lnTo>
                <a:lnTo>
                  <a:pt x="847997" y="4697420"/>
                </a:lnTo>
                <a:lnTo>
                  <a:pt x="1080962" y="5163352"/>
                </a:lnTo>
                <a:lnTo>
                  <a:pt x="847997" y="5629282"/>
                </a:lnTo>
                <a:lnTo>
                  <a:pt x="232967" y="5629282"/>
                </a:lnTo>
                <a:close/>
                <a:moveTo>
                  <a:pt x="0" y="6102835"/>
                </a:moveTo>
                <a:lnTo>
                  <a:pt x="232967" y="5636903"/>
                </a:lnTo>
                <a:lnTo>
                  <a:pt x="847997" y="5636903"/>
                </a:lnTo>
                <a:lnTo>
                  <a:pt x="1080962" y="6102835"/>
                </a:lnTo>
                <a:lnTo>
                  <a:pt x="847997" y="6568766"/>
                </a:lnTo>
                <a:lnTo>
                  <a:pt x="232967" y="6568766"/>
                </a:lnTo>
                <a:close/>
                <a:moveTo>
                  <a:pt x="0" y="7037078"/>
                </a:moveTo>
                <a:lnTo>
                  <a:pt x="232967" y="6571147"/>
                </a:lnTo>
                <a:lnTo>
                  <a:pt x="847997" y="6571147"/>
                </a:lnTo>
                <a:lnTo>
                  <a:pt x="1080962" y="7037078"/>
                </a:lnTo>
                <a:lnTo>
                  <a:pt x="847997" y="7503011"/>
                </a:lnTo>
                <a:lnTo>
                  <a:pt x="232967" y="7503011"/>
                </a:lnTo>
                <a:close/>
              </a:path>
            </a:pathLst>
          </a:custGeom>
          <a:noFill/>
          <a:ln w="6350"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任意多边形: 形状 187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F89A23F7-190D-4F7A-94D6-5CF2FDF20141}"/>
              </a:ext>
            </a:extLst>
          </p:cNvPr>
          <p:cNvSpPr/>
          <p:nvPr/>
        </p:nvSpPr>
        <p:spPr>
          <a:xfrm flipH="1">
            <a:off x="10032297" y="-322506"/>
            <a:ext cx="2786124" cy="7503011"/>
          </a:xfrm>
          <a:custGeom>
            <a:avLst/>
            <a:gdLst>
              <a:gd name="connsiteX0" fmla="*/ 1705162 w 2786124"/>
              <a:gd name="connsiteY0" fmla="*/ 1403035 h 7503011"/>
              <a:gd name="connsiteX1" fmla="*/ 1938128 w 2786124"/>
              <a:gd name="connsiteY1" fmla="*/ 937103 h 7503011"/>
              <a:gd name="connsiteX2" fmla="*/ 2553158 w 2786124"/>
              <a:gd name="connsiteY2" fmla="*/ 937103 h 7503011"/>
              <a:gd name="connsiteX3" fmla="*/ 2786124 w 2786124"/>
              <a:gd name="connsiteY3" fmla="*/ 1403035 h 7503011"/>
              <a:gd name="connsiteX4" fmla="*/ 2553158 w 2786124"/>
              <a:gd name="connsiteY4" fmla="*/ 1868967 h 7503011"/>
              <a:gd name="connsiteX5" fmla="*/ 1938128 w 2786124"/>
              <a:gd name="connsiteY5" fmla="*/ 1868967 h 7503011"/>
              <a:gd name="connsiteX6" fmla="*/ 1705162 w 2786124"/>
              <a:gd name="connsiteY6" fmla="*/ 2342519 h 7503011"/>
              <a:gd name="connsiteX7" fmla="*/ 1938128 w 2786124"/>
              <a:gd name="connsiteY7" fmla="*/ 1876587 h 7503011"/>
              <a:gd name="connsiteX8" fmla="*/ 2553158 w 2786124"/>
              <a:gd name="connsiteY8" fmla="*/ 1876587 h 7503011"/>
              <a:gd name="connsiteX9" fmla="*/ 2786124 w 2786124"/>
              <a:gd name="connsiteY9" fmla="*/ 2342519 h 7503011"/>
              <a:gd name="connsiteX10" fmla="*/ 2553158 w 2786124"/>
              <a:gd name="connsiteY10" fmla="*/ 2808451 h 7503011"/>
              <a:gd name="connsiteX11" fmla="*/ 1938128 w 2786124"/>
              <a:gd name="connsiteY11" fmla="*/ 2808451 h 7503011"/>
              <a:gd name="connsiteX12" fmla="*/ 1705162 w 2786124"/>
              <a:gd name="connsiteY12" fmla="*/ 3282003 h 7503011"/>
              <a:gd name="connsiteX13" fmla="*/ 1938128 w 2786124"/>
              <a:gd name="connsiteY13" fmla="*/ 2816071 h 7503011"/>
              <a:gd name="connsiteX14" fmla="*/ 2553158 w 2786124"/>
              <a:gd name="connsiteY14" fmla="*/ 2816071 h 7503011"/>
              <a:gd name="connsiteX15" fmla="*/ 2786124 w 2786124"/>
              <a:gd name="connsiteY15" fmla="*/ 3282003 h 7503011"/>
              <a:gd name="connsiteX16" fmla="*/ 2553158 w 2786124"/>
              <a:gd name="connsiteY16" fmla="*/ 3747935 h 7503011"/>
              <a:gd name="connsiteX17" fmla="*/ 1938128 w 2786124"/>
              <a:gd name="connsiteY17" fmla="*/ 3747935 h 7503011"/>
              <a:gd name="connsiteX18" fmla="*/ 1705162 w 2786124"/>
              <a:gd name="connsiteY18" fmla="*/ 4221487 h 7503011"/>
              <a:gd name="connsiteX19" fmla="*/ 1938128 w 2786124"/>
              <a:gd name="connsiteY19" fmla="*/ 3755555 h 7503011"/>
              <a:gd name="connsiteX20" fmla="*/ 2553158 w 2786124"/>
              <a:gd name="connsiteY20" fmla="*/ 3755555 h 7503011"/>
              <a:gd name="connsiteX21" fmla="*/ 2786124 w 2786124"/>
              <a:gd name="connsiteY21" fmla="*/ 4221487 h 7503011"/>
              <a:gd name="connsiteX22" fmla="*/ 2553158 w 2786124"/>
              <a:gd name="connsiteY22" fmla="*/ 4687419 h 7503011"/>
              <a:gd name="connsiteX23" fmla="*/ 1938128 w 2786124"/>
              <a:gd name="connsiteY23" fmla="*/ 4687419 h 7503011"/>
              <a:gd name="connsiteX24" fmla="*/ 1705162 w 2786124"/>
              <a:gd name="connsiteY24" fmla="*/ 5160971 h 7503011"/>
              <a:gd name="connsiteX25" fmla="*/ 1938128 w 2786124"/>
              <a:gd name="connsiteY25" fmla="*/ 4695039 h 7503011"/>
              <a:gd name="connsiteX26" fmla="*/ 2553158 w 2786124"/>
              <a:gd name="connsiteY26" fmla="*/ 4695039 h 7503011"/>
              <a:gd name="connsiteX27" fmla="*/ 2786124 w 2786124"/>
              <a:gd name="connsiteY27" fmla="*/ 5160971 h 7503011"/>
              <a:gd name="connsiteX28" fmla="*/ 2553158 w 2786124"/>
              <a:gd name="connsiteY28" fmla="*/ 5626903 h 7503011"/>
              <a:gd name="connsiteX29" fmla="*/ 1938128 w 2786124"/>
              <a:gd name="connsiteY29" fmla="*/ 5626903 h 7503011"/>
              <a:gd name="connsiteX30" fmla="*/ 1705162 w 2786124"/>
              <a:gd name="connsiteY30" fmla="*/ 6095216 h 7503011"/>
              <a:gd name="connsiteX31" fmla="*/ 1938128 w 2786124"/>
              <a:gd name="connsiteY31" fmla="*/ 5629284 h 7503011"/>
              <a:gd name="connsiteX32" fmla="*/ 2553158 w 2786124"/>
              <a:gd name="connsiteY32" fmla="*/ 5629284 h 7503011"/>
              <a:gd name="connsiteX33" fmla="*/ 2786124 w 2786124"/>
              <a:gd name="connsiteY33" fmla="*/ 6095216 h 7503011"/>
              <a:gd name="connsiteX34" fmla="*/ 2553158 w 2786124"/>
              <a:gd name="connsiteY34" fmla="*/ 6561148 h 7503011"/>
              <a:gd name="connsiteX35" fmla="*/ 1938128 w 2786124"/>
              <a:gd name="connsiteY35" fmla="*/ 6561148 h 7503011"/>
              <a:gd name="connsiteX36" fmla="*/ 851535 w 2786124"/>
              <a:gd name="connsiteY36" fmla="*/ 6568766 h 7503011"/>
              <a:gd name="connsiteX37" fmla="*/ 1084502 w 2786124"/>
              <a:gd name="connsiteY37" fmla="*/ 6102836 h 7503011"/>
              <a:gd name="connsiteX38" fmla="*/ 1699531 w 2786124"/>
              <a:gd name="connsiteY38" fmla="*/ 6102836 h 7503011"/>
              <a:gd name="connsiteX39" fmla="*/ 1932497 w 2786124"/>
              <a:gd name="connsiteY39" fmla="*/ 6568766 h 7503011"/>
              <a:gd name="connsiteX40" fmla="*/ 1699531 w 2786124"/>
              <a:gd name="connsiteY40" fmla="*/ 7034699 h 7503011"/>
              <a:gd name="connsiteX41" fmla="*/ 1084502 w 2786124"/>
              <a:gd name="connsiteY41" fmla="*/ 7034699 h 7503011"/>
              <a:gd name="connsiteX42" fmla="*/ 851535 w 2786124"/>
              <a:gd name="connsiteY42" fmla="*/ 5634522 h 7503011"/>
              <a:gd name="connsiteX43" fmla="*/ 1084502 w 2786124"/>
              <a:gd name="connsiteY43" fmla="*/ 5168591 h 7503011"/>
              <a:gd name="connsiteX44" fmla="*/ 1699531 w 2786124"/>
              <a:gd name="connsiteY44" fmla="*/ 5168591 h 7503011"/>
              <a:gd name="connsiteX45" fmla="*/ 1932497 w 2786124"/>
              <a:gd name="connsiteY45" fmla="*/ 5634522 h 7503011"/>
              <a:gd name="connsiteX46" fmla="*/ 1699531 w 2786124"/>
              <a:gd name="connsiteY46" fmla="*/ 6100454 h 7503011"/>
              <a:gd name="connsiteX47" fmla="*/ 1084502 w 2786124"/>
              <a:gd name="connsiteY47" fmla="*/ 6100454 h 7503011"/>
              <a:gd name="connsiteX48" fmla="*/ 851535 w 2786124"/>
              <a:gd name="connsiteY48" fmla="*/ 4695039 h 7503011"/>
              <a:gd name="connsiteX49" fmla="*/ 1084502 w 2786124"/>
              <a:gd name="connsiteY49" fmla="*/ 4229107 h 7503011"/>
              <a:gd name="connsiteX50" fmla="*/ 1699531 w 2786124"/>
              <a:gd name="connsiteY50" fmla="*/ 4229107 h 7503011"/>
              <a:gd name="connsiteX51" fmla="*/ 1932497 w 2786124"/>
              <a:gd name="connsiteY51" fmla="*/ 4695039 h 7503011"/>
              <a:gd name="connsiteX52" fmla="*/ 1699531 w 2786124"/>
              <a:gd name="connsiteY52" fmla="*/ 5160971 h 7503011"/>
              <a:gd name="connsiteX53" fmla="*/ 1084502 w 2786124"/>
              <a:gd name="connsiteY53" fmla="*/ 5160971 h 7503011"/>
              <a:gd name="connsiteX54" fmla="*/ 851535 w 2786124"/>
              <a:gd name="connsiteY54" fmla="*/ 3755555 h 7503011"/>
              <a:gd name="connsiteX55" fmla="*/ 1084502 w 2786124"/>
              <a:gd name="connsiteY55" fmla="*/ 3289623 h 7503011"/>
              <a:gd name="connsiteX56" fmla="*/ 1699531 w 2786124"/>
              <a:gd name="connsiteY56" fmla="*/ 3289623 h 7503011"/>
              <a:gd name="connsiteX57" fmla="*/ 1932497 w 2786124"/>
              <a:gd name="connsiteY57" fmla="*/ 3755555 h 7503011"/>
              <a:gd name="connsiteX58" fmla="*/ 1699531 w 2786124"/>
              <a:gd name="connsiteY58" fmla="*/ 4221487 h 7503011"/>
              <a:gd name="connsiteX59" fmla="*/ 1084502 w 2786124"/>
              <a:gd name="connsiteY59" fmla="*/ 4221487 h 7503011"/>
              <a:gd name="connsiteX60" fmla="*/ 851535 w 2786124"/>
              <a:gd name="connsiteY60" fmla="*/ 2816071 h 7503011"/>
              <a:gd name="connsiteX61" fmla="*/ 1084501 w 2786124"/>
              <a:gd name="connsiteY61" fmla="*/ 2350139 h 7503011"/>
              <a:gd name="connsiteX62" fmla="*/ 1699531 w 2786124"/>
              <a:gd name="connsiteY62" fmla="*/ 2350139 h 7503011"/>
              <a:gd name="connsiteX63" fmla="*/ 1932497 w 2786124"/>
              <a:gd name="connsiteY63" fmla="*/ 2816071 h 7503011"/>
              <a:gd name="connsiteX64" fmla="*/ 1699531 w 2786124"/>
              <a:gd name="connsiteY64" fmla="*/ 3282003 h 7503011"/>
              <a:gd name="connsiteX65" fmla="*/ 1084501 w 2786124"/>
              <a:gd name="connsiteY65" fmla="*/ 3282003 h 7503011"/>
              <a:gd name="connsiteX66" fmla="*/ 851535 w 2786124"/>
              <a:gd name="connsiteY66" fmla="*/ 1876587 h 7503011"/>
              <a:gd name="connsiteX67" fmla="*/ 1084501 w 2786124"/>
              <a:gd name="connsiteY67" fmla="*/ 1410655 h 7503011"/>
              <a:gd name="connsiteX68" fmla="*/ 1699531 w 2786124"/>
              <a:gd name="connsiteY68" fmla="*/ 1410655 h 7503011"/>
              <a:gd name="connsiteX69" fmla="*/ 1932497 w 2786124"/>
              <a:gd name="connsiteY69" fmla="*/ 1876587 h 7503011"/>
              <a:gd name="connsiteX70" fmla="*/ 1699531 w 2786124"/>
              <a:gd name="connsiteY70" fmla="*/ 2342519 h 7503011"/>
              <a:gd name="connsiteX71" fmla="*/ 1084501 w 2786124"/>
              <a:gd name="connsiteY71" fmla="*/ 2342519 h 7503011"/>
              <a:gd name="connsiteX72" fmla="*/ 851535 w 2786124"/>
              <a:gd name="connsiteY72" fmla="*/ 937103 h 7503011"/>
              <a:gd name="connsiteX73" fmla="*/ 1084501 w 2786124"/>
              <a:gd name="connsiteY73" fmla="*/ 471171 h 7503011"/>
              <a:gd name="connsiteX74" fmla="*/ 1699531 w 2786124"/>
              <a:gd name="connsiteY74" fmla="*/ 471171 h 7503011"/>
              <a:gd name="connsiteX75" fmla="*/ 1932497 w 2786124"/>
              <a:gd name="connsiteY75" fmla="*/ 937103 h 7503011"/>
              <a:gd name="connsiteX76" fmla="*/ 1699531 w 2786124"/>
              <a:gd name="connsiteY76" fmla="*/ 1403035 h 7503011"/>
              <a:gd name="connsiteX77" fmla="*/ 1084501 w 2786124"/>
              <a:gd name="connsiteY77" fmla="*/ 1403035 h 7503011"/>
              <a:gd name="connsiteX78" fmla="*/ 0 w 2786124"/>
              <a:gd name="connsiteY78" fmla="*/ 465932 h 7503011"/>
              <a:gd name="connsiteX79" fmla="*/ 232967 w 2786124"/>
              <a:gd name="connsiteY79" fmla="*/ 0 h 7503011"/>
              <a:gd name="connsiteX80" fmla="*/ 847997 w 2786124"/>
              <a:gd name="connsiteY80" fmla="*/ 0 h 7503011"/>
              <a:gd name="connsiteX81" fmla="*/ 1080962 w 2786124"/>
              <a:gd name="connsiteY81" fmla="*/ 465932 h 7503011"/>
              <a:gd name="connsiteX82" fmla="*/ 847997 w 2786124"/>
              <a:gd name="connsiteY82" fmla="*/ 931864 h 7503011"/>
              <a:gd name="connsiteX83" fmla="*/ 232967 w 2786124"/>
              <a:gd name="connsiteY83" fmla="*/ 931864 h 7503011"/>
              <a:gd name="connsiteX84" fmla="*/ 0 w 2786124"/>
              <a:gd name="connsiteY84" fmla="*/ 1405416 h 7503011"/>
              <a:gd name="connsiteX85" fmla="*/ 232967 w 2786124"/>
              <a:gd name="connsiteY85" fmla="*/ 939484 h 7503011"/>
              <a:gd name="connsiteX86" fmla="*/ 847997 w 2786124"/>
              <a:gd name="connsiteY86" fmla="*/ 939484 h 7503011"/>
              <a:gd name="connsiteX87" fmla="*/ 1080962 w 2786124"/>
              <a:gd name="connsiteY87" fmla="*/ 1405416 h 7503011"/>
              <a:gd name="connsiteX88" fmla="*/ 847997 w 2786124"/>
              <a:gd name="connsiteY88" fmla="*/ 1871348 h 7503011"/>
              <a:gd name="connsiteX89" fmla="*/ 232967 w 2786124"/>
              <a:gd name="connsiteY89" fmla="*/ 1871348 h 7503011"/>
              <a:gd name="connsiteX90" fmla="*/ 0 w 2786124"/>
              <a:gd name="connsiteY90" fmla="*/ 2344900 h 7503011"/>
              <a:gd name="connsiteX91" fmla="*/ 232967 w 2786124"/>
              <a:gd name="connsiteY91" fmla="*/ 1878968 h 7503011"/>
              <a:gd name="connsiteX92" fmla="*/ 847997 w 2786124"/>
              <a:gd name="connsiteY92" fmla="*/ 1878968 h 7503011"/>
              <a:gd name="connsiteX93" fmla="*/ 1080962 w 2786124"/>
              <a:gd name="connsiteY93" fmla="*/ 2344900 h 7503011"/>
              <a:gd name="connsiteX94" fmla="*/ 847997 w 2786124"/>
              <a:gd name="connsiteY94" fmla="*/ 2810832 h 7503011"/>
              <a:gd name="connsiteX95" fmla="*/ 232967 w 2786124"/>
              <a:gd name="connsiteY95" fmla="*/ 2810832 h 7503011"/>
              <a:gd name="connsiteX96" fmla="*/ 0 w 2786124"/>
              <a:gd name="connsiteY96" fmla="*/ 3284384 h 7503011"/>
              <a:gd name="connsiteX97" fmla="*/ 232967 w 2786124"/>
              <a:gd name="connsiteY97" fmla="*/ 2818452 h 7503011"/>
              <a:gd name="connsiteX98" fmla="*/ 847997 w 2786124"/>
              <a:gd name="connsiteY98" fmla="*/ 2818452 h 7503011"/>
              <a:gd name="connsiteX99" fmla="*/ 1080962 w 2786124"/>
              <a:gd name="connsiteY99" fmla="*/ 3284384 h 7503011"/>
              <a:gd name="connsiteX100" fmla="*/ 847997 w 2786124"/>
              <a:gd name="connsiteY100" fmla="*/ 3750316 h 7503011"/>
              <a:gd name="connsiteX101" fmla="*/ 232967 w 2786124"/>
              <a:gd name="connsiteY101" fmla="*/ 3750316 h 7503011"/>
              <a:gd name="connsiteX102" fmla="*/ 0 w 2786124"/>
              <a:gd name="connsiteY102" fmla="*/ 4223868 h 7503011"/>
              <a:gd name="connsiteX103" fmla="*/ 232967 w 2786124"/>
              <a:gd name="connsiteY103" fmla="*/ 3757936 h 7503011"/>
              <a:gd name="connsiteX104" fmla="*/ 847997 w 2786124"/>
              <a:gd name="connsiteY104" fmla="*/ 3757936 h 7503011"/>
              <a:gd name="connsiteX105" fmla="*/ 1080962 w 2786124"/>
              <a:gd name="connsiteY105" fmla="*/ 4223868 h 7503011"/>
              <a:gd name="connsiteX106" fmla="*/ 847997 w 2786124"/>
              <a:gd name="connsiteY106" fmla="*/ 4689800 h 7503011"/>
              <a:gd name="connsiteX107" fmla="*/ 232967 w 2786124"/>
              <a:gd name="connsiteY107" fmla="*/ 4689800 h 7503011"/>
              <a:gd name="connsiteX108" fmla="*/ 0 w 2786124"/>
              <a:gd name="connsiteY108" fmla="*/ 5163352 h 7503011"/>
              <a:gd name="connsiteX109" fmla="*/ 232967 w 2786124"/>
              <a:gd name="connsiteY109" fmla="*/ 4697420 h 7503011"/>
              <a:gd name="connsiteX110" fmla="*/ 847997 w 2786124"/>
              <a:gd name="connsiteY110" fmla="*/ 4697420 h 7503011"/>
              <a:gd name="connsiteX111" fmla="*/ 1080962 w 2786124"/>
              <a:gd name="connsiteY111" fmla="*/ 5163352 h 7503011"/>
              <a:gd name="connsiteX112" fmla="*/ 847997 w 2786124"/>
              <a:gd name="connsiteY112" fmla="*/ 5629282 h 7503011"/>
              <a:gd name="connsiteX113" fmla="*/ 232967 w 2786124"/>
              <a:gd name="connsiteY113" fmla="*/ 5629282 h 7503011"/>
              <a:gd name="connsiteX114" fmla="*/ 0 w 2786124"/>
              <a:gd name="connsiteY114" fmla="*/ 6102835 h 7503011"/>
              <a:gd name="connsiteX115" fmla="*/ 232967 w 2786124"/>
              <a:gd name="connsiteY115" fmla="*/ 5636903 h 7503011"/>
              <a:gd name="connsiteX116" fmla="*/ 847997 w 2786124"/>
              <a:gd name="connsiteY116" fmla="*/ 5636903 h 7503011"/>
              <a:gd name="connsiteX117" fmla="*/ 1080962 w 2786124"/>
              <a:gd name="connsiteY117" fmla="*/ 6102835 h 7503011"/>
              <a:gd name="connsiteX118" fmla="*/ 847997 w 2786124"/>
              <a:gd name="connsiteY118" fmla="*/ 6568766 h 7503011"/>
              <a:gd name="connsiteX119" fmla="*/ 232967 w 2786124"/>
              <a:gd name="connsiteY119" fmla="*/ 6568766 h 7503011"/>
              <a:gd name="connsiteX120" fmla="*/ 0 w 2786124"/>
              <a:gd name="connsiteY120" fmla="*/ 7037078 h 7503011"/>
              <a:gd name="connsiteX121" fmla="*/ 232967 w 2786124"/>
              <a:gd name="connsiteY121" fmla="*/ 6571147 h 7503011"/>
              <a:gd name="connsiteX122" fmla="*/ 847997 w 2786124"/>
              <a:gd name="connsiteY122" fmla="*/ 6571147 h 7503011"/>
              <a:gd name="connsiteX123" fmla="*/ 1080962 w 2786124"/>
              <a:gd name="connsiteY123" fmla="*/ 7037078 h 7503011"/>
              <a:gd name="connsiteX124" fmla="*/ 847997 w 2786124"/>
              <a:gd name="connsiteY124" fmla="*/ 7503011 h 7503011"/>
              <a:gd name="connsiteX125" fmla="*/ 232967 w 2786124"/>
              <a:gd name="connsiteY125" fmla="*/ 7503011 h 750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2786124" h="7503011">
                <a:moveTo>
                  <a:pt x="1705162" y="1403035"/>
                </a:moveTo>
                <a:lnTo>
                  <a:pt x="1938128" y="937103"/>
                </a:lnTo>
                <a:lnTo>
                  <a:pt x="2553158" y="937103"/>
                </a:lnTo>
                <a:lnTo>
                  <a:pt x="2786124" y="1403035"/>
                </a:lnTo>
                <a:lnTo>
                  <a:pt x="2553158" y="1868967"/>
                </a:lnTo>
                <a:lnTo>
                  <a:pt x="1938128" y="1868967"/>
                </a:lnTo>
                <a:close/>
                <a:moveTo>
                  <a:pt x="1705162" y="2342519"/>
                </a:moveTo>
                <a:lnTo>
                  <a:pt x="1938128" y="1876587"/>
                </a:lnTo>
                <a:lnTo>
                  <a:pt x="2553158" y="1876587"/>
                </a:lnTo>
                <a:lnTo>
                  <a:pt x="2786124" y="2342519"/>
                </a:lnTo>
                <a:lnTo>
                  <a:pt x="2553158" y="2808451"/>
                </a:lnTo>
                <a:lnTo>
                  <a:pt x="1938128" y="2808451"/>
                </a:lnTo>
                <a:close/>
                <a:moveTo>
                  <a:pt x="1705162" y="3282003"/>
                </a:moveTo>
                <a:lnTo>
                  <a:pt x="1938128" y="2816071"/>
                </a:lnTo>
                <a:lnTo>
                  <a:pt x="2553158" y="2816071"/>
                </a:lnTo>
                <a:lnTo>
                  <a:pt x="2786124" y="3282003"/>
                </a:lnTo>
                <a:lnTo>
                  <a:pt x="2553158" y="3747935"/>
                </a:lnTo>
                <a:lnTo>
                  <a:pt x="1938128" y="3747935"/>
                </a:lnTo>
                <a:close/>
                <a:moveTo>
                  <a:pt x="1705162" y="4221487"/>
                </a:moveTo>
                <a:lnTo>
                  <a:pt x="1938128" y="3755555"/>
                </a:lnTo>
                <a:lnTo>
                  <a:pt x="2553158" y="3755555"/>
                </a:lnTo>
                <a:lnTo>
                  <a:pt x="2786124" y="4221487"/>
                </a:lnTo>
                <a:lnTo>
                  <a:pt x="2553158" y="4687419"/>
                </a:lnTo>
                <a:lnTo>
                  <a:pt x="1938128" y="4687419"/>
                </a:lnTo>
                <a:close/>
                <a:moveTo>
                  <a:pt x="1705162" y="5160971"/>
                </a:moveTo>
                <a:lnTo>
                  <a:pt x="1938128" y="4695039"/>
                </a:lnTo>
                <a:lnTo>
                  <a:pt x="2553158" y="4695039"/>
                </a:lnTo>
                <a:lnTo>
                  <a:pt x="2786124" y="5160971"/>
                </a:lnTo>
                <a:lnTo>
                  <a:pt x="2553158" y="5626903"/>
                </a:lnTo>
                <a:lnTo>
                  <a:pt x="1938128" y="5626903"/>
                </a:lnTo>
                <a:close/>
                <a:moveTo>
                  <a:pt x="1705162" y="6095216"/>
                </a:moveTo>
                <a:lnTo>
                  <a:pt x="1938128" y="5629284"/>
                </a:lnTo>
                <a:lnTo>
                  <a:pt x="2553158" y="5629284"/>
                </a:lnTo>
                <a:lnTo>
                  <a:pt x="2786124" y="6095216"/>
                </a:lnTo>
                <a:lnTo>
                  <a:pt x="2553158" y="6561148"/>
                </a:lnTo>
                <a:lnTo>
                  <a:pt x="1938128" y="6561148"/>
                </a:lnTo>
                <a:close/>
                <a:moveTo>
                  <a:pt x="851535" y="6568766"/>
                </a:moveTo>
                <a:lnTo>
                  <a:pt x="1084502" y="6102836"/>
                </a:lnTo>
                <a:lnTo>
                  <a:pt x="1699531" y="6102836"/>
                </a:lnTo>
                <a:lnTo>
                  <a:pt x="1932497" y="6568766"/>
                </a:lnTo>
                <a:lnTo>
                  <a:pt x="1699531" y="7034699"/>
                </a:lnTo>
                <a:lnTo>
                  <a:pt x="1084502" y="7034699"/>
                </a:lnTo>
                <a:close/>
                <a:moveTo>
                  <a:pt x="851535" y="5634522"/>
                </a:moveTo>
                <a:lnTo>
                  <a:pt x="1084502" y="5168591"/>
                </a:lnTo>
                <a:lnTo>
                  <a:pt x="1699531" y="5168591"/>
                </a:lnTo>
                <a:lnTo>
                  <a:pt x="1932497" y="5634522"/>
                </a:lnTo>
                <a:lnTo>
                  <a:pt x="1699531" y="6100454"/>
                </a:lnTo>
                <a:lnTo>
                  <a:pt x="1084502" y="6100454"/>
                </a:lnTo>
                <a:close/>
                <a:moveTo>
                  <a:pt x="851535" y="4695039"/>
                </a:moveTo>
                <a:lnTo>
                  <a:pt x="1084502" y="4229107"/>
                </a:lnTo>
                <a:lnTo>
                  <a:pt x="1699531" y="4229107"/>
                </a:lnTo>
                <a:lnTo>
                  <a:pt x="1932497" y="4695039"/>
                </a:lnTo>
                <a:lnTo>
                  <a:pt x="1699531" y="5160971"/>
                </a:lnTo>
                <a:lnTo>
                  <a:pt x="1084502" y="5160971"/>
                </a:lnTo>
                <a:close/>
                <a:moveTo>
                  <a:pt x="851535" y="3755555"/>
                </a:moveTo>
                <a:lnTo>
                  <a:pt x="1084502" y="3289623"/>
                </a:lnTo>
                <a:lnTo>
                  <a:pt x="1699531" y="3289623"/>
                </a:lnTo>
                <a:lnTo>
                  <a:pt x="1932497" y="3755555"/>
                </a:lnTo>
                <a:lnTo>
                  <a:pt x="1699531" y="4221487"/>
                </a:lnTo>
                <a:lnTo>
                  <a:pt x="1084502" y="4221487"/>
                </a:lnTo>
                <a:close/>
                <a:moveTo>
                  <a:pt x="851535" y="2816071"/>
                </a:moveTo>
                <a:lnTo>
                  <a:pt x="1084501" y="2350139"/>
                </a:lnTo>
                <a:lnTo>
                  <a:pt x="1699531" y="2350139"/>
                </a:lnTo>
                <a:lnTo>
                  <a:pt x="1932497" y="2816071"/>
                </a:lnTo>
                <a:lnTo>
                  <a:pt x="1699531" y="3282003"/>
                </a:lnTo>
                <a:lnTo>
                  <a:pt x="1084501" y="3282003"/>
                </a:lnTo>
                <a:close/>
                <a:moveTo>
                  <a:pt x="851535" y="1876587"/>
                </a:moveTo>
                <a:lnTo>
                  <a:pt x="1084501" y="1410655"/>
                </a:lnTo>
                <a:lnTo>
                  <a:pt x="1699531" y="1410655"/>
                </a:lnTo>
                <a:lnTo>
                  <a:pt x="1932497" y="1876587"/>
                </a:lnTo>
                <a:lnTo>
                  <a:pt x="1699531" y="2342519"/>
                </a:lnTo>
                <a:lnTo>
                  <a:pt x="1084501" y="2342519"/>
                </a:lnTo>
                <a:close/>
                <a:moveTo>
                  <a:pt x="851535" y="937103"/>
                </a:moveTo>
                <a:lnTo>
                  <a:pt x="1084501" y="471171"/>
                </a:lnTo>
                <a:lnTo>
                  <a:pt x="1699531" y="471171"/>
                </a:lnTo>
                <a:lnTo>
                  <a:pt x="1932497" y="937103"/>
                </a:lnTo>
                <a:lnTo>
                  <a:pt x="1699531" y="1403035"/>
                </a:lnTo>
                <a:lnTo>
                  <a:pt x="1084501" y="1403035"/>
                </a:lnTo>
                <a:close/>
                <a:moveTo>
                  <a:pt x="0" y="465932"/>
                </a:moveTo>
                <a:lnTo>
                  <a:pt x="232967" y="0"/>
                </a:lnTo>
                <a:lnTo>
                  <a:pt x="847997" y="0"/>
                </a:lnTo>
                <a:lnTo>
                  <a:pt x="1080962" y="465932"/>
                </a:lnTo>
                <a:lnTo>
                  <a:pt x="847997" y="931864"/>
                </a:lnTo>
                <a:lnTo>
                  <a:pt x="232967" y="931864"/>
                </a:lnTo>
                <a:close/>
                <a:moveTo>
                  <a:pt x="0" y="1405416"/>
                </a:moveTo>
                <a:lnTo>
                  <a:pt x="232967" y="939484"/>
                </a:lnTo>
                <a:lnTo>
                  <a:pt x="847997" y="939484"/>
                </a:lnTo>
                <a:lnTo>
                  <a:pt x="1080962" y="1405416"/>
                </a:lnTo>
                <a:lnTo>
                  <a:pt x="847997" y="1871348"/>
                </a:lnTo>
                <a:lnTo>
                  <a:pt x="232967" y="1871348"/>
                </a:lnTo>
                <a:close/>
                <a:moveTo>
                  <a:pt x="0" y="2344900"/>
                </a:moveTo>
                <a:lnTo>
                  <a:pt x="232967" y="1878968"/>
                </a:lnTo>
                <a:lnTo>
                  <a:pt x="847997" y="1878968"/>
                </a:lnTo>
                <a:lnTo>
                  <a:pt x="1080962" y="2344900"/>
                </a:lnTo>
                <a:lnTo>
                  <a:pt x="847997" y="2810832"/>
                </a:lnTo>
                <a:lnTo>
                  <a:pt x="232967" y="2810832"/>
                </a:lnTo>
                <a:close/>
                <a:moveTo>
                  <a:pt x="0" y="3284384"/>
                </a:moveTo>
                <a:lnTo>
                  <a:pt x="232967" y="2818452"/>
                </a:lnTo>
                <a:lnTo>
                  <a:pt x="847997" y="2818452"/>
                </a:lnTo>
                <a:lnTo>
                  <a:pt x="1080962" y="3284384"/>
                </a:lnTo>
                <a:lnTo>
                  <a:pt x="847997" y="3750316"/>
                </a:lnTo>
                <a:lnTo>
                  <a:pt x="232967" y="3750316"/>
                </a:lnTo>
                <a:close/>
                <a:moveTo>
                  <a:pt x="0" y="4223868"/>
                </a:moveTo>
                <a:lnTo>
                  <a:pt x="232967" y="3757936"/>
                </a:lnTo>
                <a:lnTo>
                  <a:pt x="847997" y="3757936"/>
                </a:lnTo>
                <a:lnTo>
                  <a:pt x="1080962" y="4223868"/>
                </a:lnTo>
                <a:lnTo>
                  <a:pt x="847997" y="4689800"/>
                </a:lnTo>
                <a:lnTo>
                  <a:pt x="232967" y="4689800"/>
                </a:lnTo>
                <a:close/>
                <a:moveTo>
                  <a:pt x="0" y="5163352"/>
                </a:moveTo>
                <a:lnTo>
                  <a:pt x="232967" y="4697420"/>
                </a:lnTo>
                <a:lnTo>
                  <a:pt x="847997" y="4697420"/>
                </a:lnTo>
                <a:lnTo>
                  <a:pt x="1080962" y="5163352"/>
                </a:lnTo>
                <a:lnTo>
                  <a:pt x="847997" y="5629282"/>
                </a:lnTo>
                <a:lnTo>
                  <a:pt x="232967" y="5629282"/>
                </a:lnTo>
                <a:close/>
                <a:moveTo>
                  <a:pt x="0" y="6102835"/>
                </a:moveTo>
                <a:lnTo>
                  <a:pt x="232967" y="5636903"/>
                </a:lnTo>
                <a:lnTo>
                  <a:pt x="847997" y="5636903"/>
                </a:lnTo>
                <a:lnTo>
                  <a:pt x="1080962" y="6102835"/>
                </a:lnTo>
                <a:lnTo>
                  <a:pt x="847997" y="6568766"/>
                </a:lnTo>
                <a:lnTo>
                  <a:pt x="232967" y="6568766"/>
                </a:lnTo>
                <a:close/>
                <a:moveTo>
                  <a:pt x="0" y="7037078"/>
                </a:moveTo>
                <a:lnTo>
                  <a:pt x="232967" y="6571147"/>
                </a:lnTo>
                <a:lnTo>
                  <a:pt x="847997" y="6571147"/>
                </a:lnTo>
                <a:lnTo>
                  <a:pt x="1080962" y="7037078"/>
                </a:lnTo>
                <a:lnTo>
                  <a:pt x="847997" y="7503011"/>
                </a:lnTo>
                <a:lnTo>
                  <a:pt x="232967" y="7503011"/>
                </a:lnTo>
                <a:close/>
              </a:path>
            </a:pathLst>
          </a:custGeom>
          <a:noFill/>
          <a:ln w="6350"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矩形 188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36869839-9A57-4170-9F80-BB2E5389E06D}"/>
              </a:ext>
            </a:extLst>
          </p:cNvPr>
          <p:cNvSpPr/>
          <p:nvPr/>
        </p:nvSpPr>
        <p:spPr>
          <a:xfrm>
            <a:off x="3644873" y="5200141"/>
            <a:ext cx="52497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300" noProof="1">
                <a:solidFill>
                  <a:schemeClr val="bg1"/>
                </a:solidFill>
                <a:latin typeface="FontName" charset="-122"/>
                <a:ea typeface="FontName" charset="-122"/>
                <a:cs typeface="FontName" charset="-122"/>
                <a:sym typeface="Arial" panose="020B0604020202020204" pitchFamily="34" charset="0"/>
              </a:rPr>
              <a:t>Future Work</a:t>
            </a:r>
            <a:endParaRPr lang="zh-CN" altLang="en-US" sz="3600" dirty="0">
              <a:solidFill>
                <a:schemeClr val="bg1"/>
              </a:solidFill>
              <a:ea typeface="腾讯体 W7" panose="020C08030202040F0204" pitchFamily="34" charset="-122"/>
            </a:endParaRPr>
          </a:p>
        </p:txBody>
      </p:sp>
      <p:sp>
        <p:nvSpPr>
          <p:cNvPr id="191" name="文本框 190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383617D0-C217-4046-AE0F-7FE5A91595EB}"/>
              </a:ext>
            </a:extLst>
          </p:cNvPr>
          <p:cNvSpPr txBox="1"/>
          <p:nvPr/>
        </p:nvSpPr>
        <p:spPr>
          <a:xfrm>
            <a:off x="5130800" y="1722395"/>
            <a:ext cx="193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3900">
                <a:ln w="63500">
                  <a:gradFill>
                    <a:gsLst>
                      <a:gs pos="0">
                        <a:srgbClr val="26FDFF"/>
                      </a:gs>
                      <a:gs pos="75000">
                        <a:srgbClr val="26FDFF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rgbClr val="2342C8"/>
                </a:solidFill>
                <a:effectLst>
                  <a:outerShdw blurRad="254000" dist="127000" dir="5400000" algn="t" rotWithShape="0">
                    <a:srgbClr val="2342C8">
                      <a:alpha val="40000"/>
                    </a:srgbClr>
                  </a:outerShdw>
                </a:effectLst>
                <a:latin typeface="Franklin Gothic Heavy" panose="020B09030201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sz="9600" i="1" dirty="0">
                <a:solidFill>
                  <a:srgbClr val="26FDFF"/>
                </a:solidFill>
                <a:effectLst>
                  <a:outerShdw blurRad="127000" sx="102000" sy="102000" algn="ctr" rotWithShape="0">
                    <a:srgbClr val="26FDFF">
                      <a:alpha val="40000"/>
                    </a:srgbClr>
                  </a:outerShdw>
                </a:effectLst>
              </a:rPr>
              <a:t>04</a:t>
            </a:r>
            <a:endParaRPr lang="zh-CN" altLang="en-US" sz="9600" i="1" dirty="0">
              <a:ln w="63500">
                <a:noFill/>
              </a:ln>
              <a:solidFill>
                <a:srgbClr val="FFD538"/>
              </a:solidFill>
              <a:effectLst>
                <a:outerShdw blurRad="254000" dist="127000" dir="5400000" algn="t" rotWithShape="0">
                  <a:srgbClr val="FFD538">
                    <a:alpha val="20000"/>
                  </a:srgbClr>
                </a:outerShdw>
              </a:effectLst>
            </a:endParaRPr>
          </a:p>
        </p:txBody>
      </p:sp>
      <p:sp>
        <p:nvSpPr>
          <p:cNvPr id="3" name="e7d195523061f1c0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 hidden="1">
            <a:extLst>
              <a:ext uri="{FF2B5EF4-FFF2-40B4-BE49-F238E27FC236}">
                <a16:creationId xmlns:a16="http://schemas.microsoft.com/office/drawing/2014/main" id="{2CEF5DE8-C324-4C69-AF87-6018770DF30E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e7d195523061f1c0f0ec610a92cff745ee13794c7b8d98f8E73673273C9E8BE17CC3D63B9B1D6426C348A354AD505654C28F453CD7C8F90EADD06C08281DAED7140E5AAAED5880ECE414DFB6A93B82BE6CCDE3E9AC5271F3E6D28034012C5C8E8E9A57A91CD3538B2F90DBA2F38E43C0A7FAB4E84BF899D9D15C70D6002FEDD5E7FB9FB95F7B1238</a:t>
            </a:r>
            <a:endParaRPr lang="zh-CN" altLang="en-US" sz="1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B11A7B-01FE-F2BA-9F81-BE7D14B67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6108" y="143513"/>
            <a:ext cx="1241328" cy="589851"/>
          </a:xfrm>
          <a:prstGeom prst="rect">
            <a:avLst/>
          </a:prstGeom>
        </p:spPr>
      </p:pic>
      <p:pic>
        <p:nvPicPr>
          <p:cNvPr id="6" name="图片 5" descr="手机屏幕截图&#10;&#10;低可信度描述已自动生成">
            <a:extLst>
              <a:ext uri="{FF2B5EF4-FFF2-40B4-BE49-F238E27FC236}">
                <a16:creationId xmlns:a16="http://schemas.microsoft.com/office/drawing/2014/main" id="{A499C67A-DE25-B3DF-3E91-FE83AE95B0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0591" y="166403"/>
            <a:ext cx="1883279" cy="56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00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组合 84">
            <a:extLst>
              <a:ext uri="{FF2B5EF4-FFF2-40B4-BE49-F238E27FC236}">
                <a16:creationId xmlns:a16="http://schemas.microsoft.com/office/drawing/2014/main" id="{374BE2AB-9291-5740-93B4-C301D307281E}"/>
              </a:ext>
            </a:extLst>
          </p:cNvPr>
          <p:cNvGrpSpPr/>
          <p:nvPr/>
        </p:nvGrpSpPr>
        <p:grpSpPr>
          <a:xfrm>
            <a:off x="543042" y="0"/>
            <a:ext cx="576000" cy="1008000"/>
            <a:chOff x="873246" y="0"/>
            <a:chExt cx="576000" cy="1008000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BFEAD2C1-A080-2546-AB93-1C64FE341D3A}"/>
                </a:ext>
              </a:extLst>
            </p:cNvPr>
            <p:cNvSpPr/>
            <p:nvPr/>
          </p:nvSpPr>
          <p:spPr>
            <a:xfrm>
              <a:off x="873246" y="0"/>
              <a:ext cx="576000" cy="720000"/>
            </a:xfrm>
            <a:prstGeom prst="rect">
              <a:avLst/>
            </a:prstGeom>
            <a:solidFill>
              <a:srgbClr val="0052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218D53D1-A74E-D84D-854A-87E64870E8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3246" y="432000"/>
              <a:ext cx="576000" cy="576000"/>
            </a:xfrm>
            <a:prstGeom prst="ellipse">
              <a:avLst/>
            </a:prstGeom>
            <a:solidFill>
              <a:srgbClr val="0052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AE96883F-9170-2747-B2D3-6ABF6C2DE1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246" y="504000"/>
              <a:ext cx="432000" cy="432000"/>
            </a:xfrm>
            <a:prstGeom prst="ellipse">
              <a:avLst/>
            </a:prstGeom>
            <a:solidFill>
              <a:srgbClr val="45DF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9" name="文本框 88">
            <a:extLst>
              <a:ext uri="{FF2B5EF4-FFF2-40B4-BE49-F238E27FC236}">
                <a16:creationId xmlns:a16="http://schemas.microsoft.com/office/drawing/2014/main" id="{022423B4-87CD-DB42-922F-FEBF5FD6181E}"/>
              </a:ext>
            </a:extLst>
          </p:cNvPr>
          <p:cNvSpPr txBox="1"/>
          <p:nvPr/>
        </p:nvSpPr>
        <p:spPr>
          <a:xfrm>
            <a:off x="1235827" y="488182"/>
            <a:ext cx="3626459" cy="951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ea typeface="TencentSans W7" panose="020C04030202040F0204" pitchFamily="34" charset="-122"/>
              </a:rPr>
              <a:t>Ongoing research of concurrent control</a:t>
            </a: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6EC67FCD-363A-2926-DE2E-52852B4D6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177" y="871065"/>
            <a:ext cx="4583923" cy="58861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BEBA6D3-57CE-7FA5-2E08-D8D8C62A6098}"/>
              </a:ext>
            </a:extLst>
          </p:cNvPr>
          <p:cNvSpPr txBox="1"/>
          <p:nvPr/>
        </p:nvSpPr>
        <p:spPr>
          <a:xfrm>
            <a:off x="543042" y="1593475"/>
            <a:ext cx="63808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The recent CC protocols (since 2012) </a:t>
            </a:r>
            <a:r>
              <a:rPr lang="en-US" altLang="zh-CN" dirty="0"/>
              <a:t>can be</a:t>
            </a:r>
            <a:r>
              <a:rPr lang="zh-CN" altLang="en-US" dirty="0"/>
              <a:t> summarized into six categories: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two-phase locking (2PL)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timestamp ordering (TO)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multi-version concurrency control (MVCC)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optimistic concurrency control (OCC)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i="1" dirty="0"/>
              <a:t>deterministic concurrency control </a:t>
            </a:r>
            <a:r>
              <a:rPr lang="en-US" altLang="zh-CN" i="1" dirty="0"/>
              <a:t>(DCC)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i="1" dirty="0"/>
              <a:t>adaptive concurrency control </a:t>
            </a:r>
            <a:r>
              <a:rPr lang="en-US" altLang="zh-CN" i="1" dirty="0"/>
              <a:t>(ACC)</a:t>
            </a:r>
            <a:endParaRPr lang="zh-CN" altLang="en-US" i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9BEFD6B-9D3C-DD7D-51CC-9B68B2A2262E}"/>
              </a:ext>
            </a:extLst>
          </p:cNvPr>
          <p:cNvSpPr txBox="1"/>
          <p:nvPr/>
        </p:nvSpPr>
        <p:spPr>
          <a:xfrm>
            <a:off x="543042" y="4189799"/>
            <a:ext cx="638084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Some insights and discussions</a:t>
            </a:r>
            <a:r>
              <a:rPr lang="zh-CN" altLang="en-US" dirty="0"/>
              <a:t>: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Deterministic and adaptive</a:t>
            </a:r>
            <a:r>
              <a:rPr lang="en-US" altLang="zh-CN" dirty="0"/>
              <a:t> methodologies are progressively gaining prominence in academic research.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These emerging works are incessantly utilizing innovative hardware (e.g., </a:t>
            </a:r>
            <a:r>
              <a:rPr lang="en-US" altLang="zh-CN" b="1" dirty="0"/>
              <a:t>GPU-accelerated</a:t>
            </a:r>
            <a:r>
              <a:rPr lang="en-US" altLang="zh-CN" dirty="0"/>
              <a:t> (</a:t>
            </a:r>
            <a:r>
              <a:rPr lang="en-US" altLang="zh-CN" dirty="0" err="1"/>
              <a:t>GaccO</a:t>
            </a:r>
            <a:r>
              <a:rPr lang="en-US" altLang="zh-CN" dirty="0"/>
              <a:t>) and technologies (e.g.,</a:t>
            </a:r>
            <a:r>
              <a:rPr lang="en-US" altLang="zh-CN" b="1" dirty="0"/>
              <a:t> learning-based </a:t>
            </a:r>
            <a:r>
              <a:rPr lang="en-US" altLang="zh-CN" dirty="0"/>
              <a:t>(Polyjuice) to refine algorithms. Simultaneously, they continue to evolve toward dynamic adjustment in response to workload fluctuations (e.g., </a:t>
            </a:r>
            <a:r>
              <a:rPr lang="en-US" altLang="zh-CN" b="1" dirty="0"/>
              <a:t>workload-aware</a:t>
            </a:r>
            <a:r>
              <a:rPr lang="en-US" altLang="zh-CN" dirty="0"/>
              <a:t> (Snapper))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6843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组合 84">
            <a:extLst>
              <a:ext uri="{FF2B5EF4-FFF2-40B4-BE49-F238E27FC236}">
                <a16:creationId xmlns:a16="http://schemas.microsoft.com/office/drawing/2014/main" id="{374BE2AB-9291-5740-93B4-C301D307281E}"/>
              </a:ext>
            </a:extLst>
          </p:cNvPr>
          <p:cNvGrpSpPr/>
          <p:nvPr/>
        </p:nvGrpSpPr>
        <p:grpSpPr>
          <a:xfrm>
            <a:off x="543042" y="0"/>
            <a:ext cx="576000" cy="1008000"/>
            <a:chOff x="873246" y="0"/>
            <a:chExt cx="576000" cy="1008000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BFEAD2C1-A080-2546-AB93-1C64FE341D3A}"/>
                </a:ext>
              </a:extLst>
            </p:cNvPr>
            <p:cNvSpPr/>
            <p:nvPr/>
          </p:nvSpPr>
          <p:spPr>
            <a:xfrm>
              <a:off x="873246" y="0"/>
              <a:ext cx="576000" cy="720000"/>
            </a:xfrm>
            <a:prstGeom prst="rect">
              <a:avLst/>
            </a:prstGeom>
            <a:solidFill>
              <a:srgbClr val="0052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218D53D1-A74E-D84D-854A-87E64870E8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3246" y="432000"/>
              <a:ext cx="576000" cy="576000"/>
            </a:xfrm>
            <a:prstGeom prst="ellipse">
              <a:avLst/>
            </a:prstGeom>
            <a:solidFill>
              <a:srgbClr val="0052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AE96883F-9170-2747-B2D3-6ABF6C2DE1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246" y="504000"/>
              <a:ext cx="432000" cy="432000"/>
            </a:xfrm>
            <a:prstGeom prst="ellipse">
              <a:avLst/>
            </a:prstGeom>
            <a:solidFill>
              <a:srgbClr val="45DF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9" name="文本框 88">
            <a:extLst>
              <a:ext uri="{FF2B5EF4-FFF2-40B4-BE49-F238E27FC236}">
                <a16:creationId xmlns:a16="http://schemas.microsoft.com/office/drawing/2014/main" id="{022423B4-87CD-DB42-922F-FEBF5FD6181E}"/>
              </a:ext>
            </a:extLst>
          </p:cNvPr>
          <p:cNvSpPr txBox="1"/>
          <p:nvPr/>
        </p:nvSpPr>
        <p:spPr>
          <a:xfrm>
            <a:off x="1235827" y="488183"/>
            <a:ext cx="3084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ea typeface="TencentSans W7" panose="020C04030202040F0204" pitchFamily="34" charset="-122"/>
              </a:rPr>
              <a:t>Ongoing research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EBA6D3-57CE-7FA5-2E08-D8D8C62A6098}"/>
              </a:ext>
            </a:extLst>
          </p:cNvPr>
          <p:cNvSpPr txBox="1"/>
          <p:nvPr/>
        </p:nvSpPr>
        <p:spPr>
          <a:xfrm>
            <a:off x="543042" y="1440000"/>
            <a:ext cx="6380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New adaptive CC: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Hybrid of deterministic and OCC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3AE67DB-3517-D0F3-7879-770BAA53710C}"/>
              </a:ext>
            </a:extLst>
          </p:cNvPr>
          <p:cNvSpPr txBox="1"/>
          <p:nvPr/>
        </p:nvSpPr>
        <p:spPr>
          <a:xfrm>
            <a:off x="543042" y="2510757"/>
            <a:ext cx="6380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More isolation levels: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Redesign CC in weak and mixed isolation levels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055E79-E439-F08B-9EB8-C1A00DB5053D}"/>
              </a:ext>
            </a:extLst>
          </p:cNvPr>
          <p:cNvSpPr txBox="1"/>
          <p:nvPr/>
        </p:nvSpPr>
        <p:spPr>
          <a:xfrm>
            <a:off x="543042" y="3588557"/>
            <a:ext cx="6380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HTAP workload: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Redesign CC to adaptive to HTAP workloads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BAD997-36B8-286F-7AEF-68E0D16E179A}"/>
              </a:ext>
            </a:extLst>
          </p:cNvPr>
          <p:cNvSpPr txBox="1"/>
          <p:nvPr/>
        </p:nvSpPr>
        <p:spPr>
          <a:xfrm>
            <a:off x="543042" y="4666357"/>
            <a:ext cx="6380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Isolation guarantee checking: (CC checking)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Efficient checking algorithm design</a:t>
            </a:r>
            <a:endParaRPr lang="zh-CN" altLang="en-US" dirty="0"/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50D0AF99-035C-A1AE-43BF-2C87377A4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905" y="897925"/>
            <a:ext cx="4365714" cy="560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21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六边形 5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0D2FFA9F-EB09-4A72-B15D-6F3167A0F42F}"/>
              </a:ext>
            </a:extLst>
          </p:cNvPr>
          <p:cNvSpPr/>
          <p:nvPr/>
        </p:nvSpPr>
        <p:spPr>
          <a:xfrm rot="16200000">
            <a:off x="245359" y="760909"/>
            <a:ext cx="6192649" cy="5338490"/>
          </a:xfrm>
          <a:prstGeom prst="hexagon">
            <a:avLst/>
          </a:prstGeom>
          <a:noFill/>
          <a:ln w="6350">
            <a:gradFill>
              <a:gsLst>
                <a:gs pos="0">
                  <a:srgbClr val="2342C8">
                    <a:alpha val="50000"/>
                  </a:srgbClr>
                </a:gs>
                <a:gs pos="79000">
                  <a:srgbClr val="2342C8">
                    <a:alpha val="1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e7d195523061f1c0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 hidden="1">
            <a:extLst>
              <a:ext uri="{FF2B5EF4-FFF2-40B4-BE49-F238E27FC236}">
                <a16:creationId xmlns:a16="http://schemas.microsoft.com/office/drawing/2014/main" id="{0D85DBC5-9760-4A70-B7F8-93AFAC641FAF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e7d195523061f1c0f0ec610a92cff745ee13794c7b8d98f8E73673273C9E8BE17CC3D63B9B1D6426C348A354AD505654C28F453CD7C8F90EADD06C08281DAED7140E5AAAED5880ECE414DFB6A93B82BE6CCDE3E9AC5271F3E6D28034012C5C8E8E9A57A91CD3538B2F90DBA2F38E43C0A7FAB4E84BF899D9D15C70D6002FEDD5E7FB9FB95F7B1238</a:t>
            </a:r>
            <a:endParaRPr lang="zh-CN" altLang="en-US" sz="100"/>
          </a:p>
        </p:txBody>
      </p:sp>
      <p:sp>
        <p:nvSpPr>
          <p:cNvPr id="24" name="标题 2">
            <a:extLst>
              <a:ext uri="{FF2B5EF4-FFF2-40B4-BE49-F238E27FC236}">
                <a16:creationId xmlns:a16="http://schemas.microsoft.com/office/drawing/2014/main" id="{A4C9E7B1-B55D-43EA-84BE-D5057D52C70D}"/>
              </a:ext>
            </a:extLst>
          </p:cNvPr>
          <p:cNvSpPr txBox="1">
            <a:spLocks/>
          </p:cNvSpPr>
          <p:nvPr/>
        </p:nvSpPr>
        <p:spPr>
          <a:xfrm>
            <a:off x="0" y="2690755"/>
            <a:ext cx="12191999" cy="522519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8800" kern="100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  <a:cs typeface="Times New Roman" panose="02020603050405020304" pitchFamily="18" charset="0"/>
              </a:rPr>
              <a:t>Thanks</a:t>
            </a:r>
            <a:endParaRPr lang="zh-CN" altLang="en-US" sz="8800" kern="100" dirty="0">
              <a:solidFill>
                <a:schemeClr val="bg1"/>
              </a:solidFill>
              <a:latin typeface="腾讯体 W7" panose="020C08030202040F0204" pitchFamily="34" charset="-122"/>
              <a:ea typeface="腾讯体 W7" panose="020C08030202040F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8C00FA-B5D2-FE82-5156-0A7E287828F4}"/>
              </a:ext>
            </a:extLst>
          </p:cNvPr>
          <p:cNvSpPr txBox="1"/>
          <p:nvPr/>
        </p:nvSpPr>
        <p:spPr>
          <a:xfrm>
            <a:off x="4560832" y="4957220"/>
            <a:ext cx="2892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Yuxing Chen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axingguchen@tencent.com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44C68E-BAC4-0D27-4067-EA5F35842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108" y="143513"/>
            <a:ext cx="1241328" cy="589851"/>
          </a:xfrm>
          <a:prstGeom prst="rect">
            <a:avLst/>
          </a:prstGeom>
        </p:spPr>
      </p:pic>
      <p:pic>
        <p:nvPicPr>
          <p:cNvPr id="5" name="图片 4" descr="手机屏幕截图&#10;&#10;低可信度描述已自动生成">
            <a:extLst>
              <a:ext uri="{FF2B5EF4-FFF2-40B4-BE49-F238E27FC236}">
                <a16:creationId xmlns:a16="http://schemas.microsoft.com/office/drawing/2014/main" id="{8CB0E6DA-787A-3E0F-75E0-BDBD49443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0591" y="166403"/>
            <a:ext cx="1883279" cy="56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97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0">
            <a:lum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GlowDiffused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六边形 9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A7377BBA-1A3A-4297-A23E-6DAB65DD3CBB}"/>
              </a:ext>
            </a:extLst>
          </p:cNvPr>
          <p:cNvSpPr/>
          <p:nvPr/>
        </p:nvSpPr>
        <p:spPr>
          <a:xfrm rot="5400000">
            <a:off x="751871" y="1197557"/>
            <a:ext cx="5179625" cy="4465194"/>
          </a:xfrm>
          <a:prstGeom prst="hexagon">
            <a:avLst/>
          </a:prstGeom>
          <a:noFill/>
          <a:ln w="6350">
            <a:gradFill>
              <a:gsLst>
                <a:gs pos="0">
                  <a:srgbClr val="2342C8">
                    <a:alpha val="50000"/>
                  </a:srgbClr>
                </a:gs>
                <a:gs pos="79000">
                  <a:srgbClr val="2342C8">
                    <a:alpha val="1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六边形 5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0D2FFA9F-EB09-4A72-B15D-6F3167A0F42F}"/>
              </a:ext>
            </a:extLst>
          </p:cNvPr>
          <p:cNvSpPr/>
          <p:nvPr/>
        </p:nvSpPr>
        <p:spPr>
          <a:xfrm rot="16200000">
            <a:off x="245359" y="760909"/>
            <a:ext cx="6192649" cy="5338490"/>
          </a:xfrm>
          <a:prstGeom prst="hexagon">
            <a:avLst/>
          </a:prstGeom>
          <a:noFill/>
          <a:ln w="6350">
            <a:gradFill>
              <a:gsLst>
                <a:gs pos="0">
                  <a:srgbClr val="2342C8">
                    <a:alpha val="50000"/>
                  </a:srgbClr>
                </a:gs>
                <a:gs pos="79000">
                  <a:srgbClr val="2342C8">
                    <a:alpha val="1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e7d195523061f1c0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 hidden="1">
            <a:extLst>
              <a:ext uri="{FF2B5EF4-FFF2-40B4-BE49-F238E27FC236}">
                <a16:creationId xmlns:a16="http://schemas.microsoft.com/office/drawing/2014/main" id="{0D85DBC5-9760-4A70-B7F8-93AFAC641FAF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e7d195523061f1c0f0ec610a92cff745ee13794c7b8d98f8E73673273C9E8BE17CC3D63B9B1D6426C348A354AD505654C28F453CD7C8F90EADD06C08281DAED7140E5AAAED5880ECE414DFB6A93B82BE6CCDE3E9AC5271F3E6D28034012C5C8E8E9A57A91CD3538B2F90DBA2F38E43C0A7FAB4E84BF899D9D15C70D6002FEDD5E7FB9FB95F7B1238</a:t>
            </a:r>
            <a:endParaRPr lang="zh-CN" altLang="en-US" sz="100"/>
          </a:p>
        </p:txBody>
      </p:sp>
      <p:pic>
        <p:nvPicPr>
          <p:cNvPr id="21" name="图片 14" descr="资源 8">
            <a:extLst>
              <a:ext uri="{FF2B5EF4-FFF2-40B4-BE49-F238E27FC236}">
                <a16:creationId xmlns:a16="http://schemas.microsoft.com/office/drawing/2014/main" id="{D77C0888-6C80-B543-8677-235F372290B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711700" y="1101725"/>
            <a:ext cx="2992438" cy="6635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4" name="组合 3">
            <a:extLst>
              <a:ext uri="{FF2B5EF4-FFF2-40B4-BE49-F238E27FC236}">
                <a16:creationId xmlns:a16="http://schemas.microsoft.com/office/drawing/2014/main" id="{DA20E21B-D09C-1440-B890-67AB0E43B668}"/>
              </a:ext>
            </a:extLst>
          </p:cNvPr>
          <p:cNvGrpSpPr/>
          <p:nvPr/>
        </p:nvGrpSpPr>
        <p:grpSpPr>
          <a:xfrm>
            <a:off x="1843088" y="1058228"/>
            <a:ext cx="8750771" cy="4874260"/>
            <a:chOff x="4481" y="1667"/>
            <a:chExt cx="13325" cy="767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50D993F-D448-FC47-83DC-F0EB41097EE1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6431" y="4152"/>
              <a:ext cx="4207" cy="796"/>
            </a:xfrm>
            <a:prstGeom prst="rect">
              <a:avLst/>
            </a:prstGeom>
            <a:noFill/>
          </p:spPr>
          <p:txBody>
            <a:bodyPr wrap="square" lIns="91440" tIns="45720" rIns="91440" bIns="0" anchor="b">
              <a:normAutofit/>
            </a:bodyPr>
            <a:lstStyle/>
            <a:p>
              <a:pPr fontAlgn="auto">
                <a:lnSpc>
                  <a:spcPct val="130000"/>
                </a:lnSpc>
                <a:buClrTx/>
                <a:buSzTx/>
                <a:buFontTx/>
              </a:pPr>
              <a:r>
                <a:rPr lang="en-US" altLang="zh-CN" sz="2000" b="1" spc="300" noProof="1">
                  <a:solidFill>
                    <a:schemeClr val="bg1"/>
                  </a:solidFill>
                  <a:latin typeface="FontName" charset="-122"/>
                  <a:ea typeface="FontName" charset="-122"/>
                  <a:cs typeface="FontName" charset="-122"/>
                  <a:sym typeface="Arial" panose="020B0604020202020204" pitchFamily="34" charset="0"/>
                </a:rPr>
                <a:t>Introduction</a:t>
              </a:r>
              <a:endParaRPr lang="zh-CN" altLang="en-US" sz="2000" b="1" spc="300" noProof="1">
                <a:solidFill>
                  <a:schemeClr val="bg1"/>
                </a:solidFill>
                <a:latin typeface="FontName" charset="-122"/>
                <a:ea typeface="FontName" charset="-122"/>
                <a:cs typeface="FontName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DDF1F35-73BE-0648-B50B-770815798155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6431" y="5083"/>
              <a:ext cx="4207" cy="952"/>
            </a:xfrm>
            <a:prstGeom prst="rect">
              <a:avLst/>
            </a:prstGeom>
            <a:noFill/>
          </p:spPr>
          <p:txBody>
            <a:bodyPr wrap="square" lIns="91440" tIns="0" rIns="91440" bIns="45720">
              <a:normAutofit/>
            </a:bodyPr>
            <a:lstStyle/>
            <a:p>
              <a:pPr fontAlgn="auto">
                <a:buClr>
                  <a:schemeClr val="accent2">
                    <a:lumMod val="40000"/>
                    <a:lumOff val="60000"/>
                  </a:schemeClr>
                </a:buClr>
                <a:buSzPct val="80000"/>
              </a:pPr>
              <a:r>
                <a:rPr lang="en-US" altLang="zh-CN" sz="1400" spc="150" noProof="1">
                  <a:solidFill>
                    <a:schemeClr val="bg1">
                      <a:alpha val="80000"/>
                    </a:schemeClr>
                  </a:solidFill>
                  <a:latin typeface="Source Han Sans SC Medium" charset="-122"/>
                  <a:ea typeface="Source Han Sans SC Medium" charset="-122"/>
                  <a:cs typeface="Source Han Sans SC Medium" charset="-122"/>
                  <a:sym typeface="Arial" panose="020B0604020202020204" pitchFamily="34" charset="0"/>
                </a:rPr>
                <a:t>Overview of Tencent Database Products</a:t>
              </a:r>
              <a:endParaRPr lang="zh-CN" altLang="en-US" sz="1400" spc="150" noProof="1">
                <a:solidFill>
                  <a:schemeClr val="bg1">
                    <a:alpha val="80000"/>
                  </a:schemeClr>
                </a:solidFill>
                <a:latin typeface="Source Han Sans SC Medium" charset="-122"/>
                <a:ea typeface="Source Han Sans SC Medium" charset="-122"/>
                <a:cs typeface="Source Han Sans SC Medium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13B9475-E87F-C048-87FB-6DAC38CE8E19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4552" y="4066"/>
              <a:ext cx="2014" cy="188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fontAlgn="auto">
                <a:buClrTx/>
                <a:buSzTx/>
                <a:buFontTx/>
              </a:pPr>
              <a:r>
                <a:rPr lang="en-US" altLang="zh-CN" sz="7200" spc="300" noProof="1">
                  <a:solidFill>
                    <a:srgbClr val="0BF0F9"/>
                  </a:solidFill>
                  <a:latin typeface="FontName" charset="-122"/>
                  <a:ea typeface="FontName" charset="-122"/>
                  <a:cs typeface="FontName" charset="-122"/>
                  <a:sym typeface="Arial" panose="020B0604020202020204" pitchFamily="34" charset="0"/>
                </a:rPr>
                <a:t>01</a:t>
              </a:r>
            </a:p>
          </p:txBody>
        </p:sp>
        <p:cxnSp>
          <p:nvCxnSpPr>
            <p:cNvPr id="30" name="直接连接符 2">
              <a:extLst>
                <a:ext uri="{FF2B5EF4-FFF2-40B4-BE49-F238E27FC236}">
                  <a16:creationId xmlns:a16="http://schemas.microsoft.com/office/drawing/2014/main" id="{1DE90784-8A35-6B4A-A1F9-331D26E4C206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>
            <a:xfrm>
              <a:off x="4688" y="6381"/>
              <a:ext cx="639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8A7B581-ADAE-AA4E-B1B0-BAFBAC86B787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13453" y="4152"/>
              <a:ext cx="4207" cy="796"/>
            </a:xfrm>
            <a:prstGeom prst="rect">
              <a:avLst/>
            </a:prstGeom>
            <a:noFill/>
          </p:spPr>
          <p:txBody>
            <a:bodyPr wrap="square" lIns="91440" tIns="45720" rIns="91440" bIns="0" anchor="b">
              <a:normAutofit/>
            </a:bodyPr>
            <a:lstStyle/>
            <a:p>
              <a:pPr fontAlgn="auto">
                <a:lnSpc>
                  <a:spcPct val="130000"/>
                </a:lnSpc>
                <a:buClrTx/>
                <a:buSzTx/>
                <a:buFontTx/>
              </a:pPr>
              <a:r>
                <a:rPr lang="en-US" altLang="zh-CN" sz="2000" b="1" spc="300" noProof="1">
                  <a:solidFill>
                    <a:schemeClr val="bg1"/>
                  </a:solidFill>
                  <a:latin typeface="FontName" charset="-122"/>
                  <a:ea typeface="FontName" charset="-122"/>
                  <a:cs typeface="FontName" charset="-122"/>
                  <a:sym typeface="Arial" panose="020B0604020202020204" pitchFamily="34" charset="0"/>
                </a:rPr>
                <a:t>Applications</a:t>
              </a:r>
              <a:endParaRPr lang="zh-CN" altLang="en-US" sz="2000" b="1" spc="300" noProof="1">
                <a:solidFill>
                  <a:schemeClr val="bg1"/>
                </a:solidFill>
                <a:latin typeface="FontName" charset="-122"/>
                <a:ea typeface="FontName" charset="-122"/>
                <a:cs typeface="FontName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62071C7-2928-C645-B7A0-3B53984C3A4A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13453" y="5083"/>
              <a:ext cx="4353" cy="952"/>
            </a:xfrm>
            <a:prstGeom prst="rect">
              <a:avLst/>
            </a:prstGeom>
            <a:noFill/>
          </p:spPr>
          <p:txBody>
            <a:bodyPr wrap="square" lIns="91440" tIns="0" rIns="91440" bIns="45720">
              <a:normAutofit/>
            </a:bodyPr>
            <a:lstStyle/>
            <a:p>
              <a:pPr fontAlgn="auto">
                <a:buClr>
                  <a:schemeClr val="accent2">
                    <a:lumMod val="40000"/>
                    <a:lumOff val="60000"/>
                  </a:schemeClr>
                </a:buClr>
                <a:buSzPct val="80000"/>
              </a:pPr>
              <a:r>
                <a:rPr lang="en-US" altLang="zh-CN" sz="1400" spc="150" noProof="1">
                  <a:solidFill>
                    <a:schemeClr val="bg1">
                      <a:alpha val="80000"/>
                    </a:schemeClr>
                  </a:solidFill>
                  <a:latin typeface="Source Han Sans SC Medium" charset="-122"/>
                  <a:ea typeface="Source Han Sans SC Medium" charset="-122"/>
                  <a:cs typeface="Source Han Sans SC Medium" charset="-122"/>
                  <a:sym typeface="Arial" panose="020B0604020202020204" pitchFamily="34" charset="0"/>
                </a:rPr>
                <a:t>Cloud Native Database Architectural Innovations</a:t>
              </a:r>
              <a:endParaRPr lang="zh-CN" altLang="en-US" sz="1400" spc="150" noProof="1">
                <a:solidFill>
                  <a:schemeClr val="bg1">
                    <a:alpha val="80000"/>
                  </a:schemeClr>
                </a:solidFill>
                <a:latin typeface="Source Han Sans SC Medium" charset="-122"/>
                <a:ea typeface="Source Han Sans SC Medium" charset="-122"/>
                <a:cs typeface="Source Han Sans SC Medium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472580D-9023-6347-83F9-AFA9C6AA91E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1431" y="4065"/>
              <a:ext cx="2219" cy="188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fontAlgn="auto">
                <a:buClrTx/>
                <a:buSzTx/>
                <a:buFontTx/>
              </a:pPr>
              <a:r>
                <a:rPr lang="en-US" altLang="zh-CN" sz="7200" spc="300" noProof="1">
                  <a:solidFill>
                    <a:srgbClr val="0BF0F9"/>
                  </a:solidFill>
                  <a:latin typeface="FontName" charset="-122"/>
                  <a:ea typeface="FontName" charset="-122"/>
                  <a:cs typeface="FontName" charset="-122"/>
                  <a:sym typeface="Arial" panose="020B0604020202020204" pitchFamily="34" charset="0"/>
                </a:rPr>
                <a:t>02</a:t>
              </a:r>
            </a:p>
          </p:txBody>
        </p:sp>
        <p:cxnSp>
          <p:nvCxnSpPr>
            <p:cNvPr id="34" name="直接连接符 13">
              <a:extLst>
                <a:ext uri="{FF2B5EF4-FFF2-40B4-BE49-F238E27FC236}">
                  <a16:creationId xmlns:a16="http://schemas.microsoft.com/office/drawing/2014/main" id="{1096AB43-6BFF-D840-816A-0B19CF79E0F1}"/>
                </a:ext>
              </a:extLst>
            </p:cNvPr>
            <p:cNvCxnSpPr/>
            <p:nvPr>
              <p:custDataLst>
                <p:tags r:id="rId8"/>
              </p:custDataLst>
            </p:nvPr>
          </p:nvCxnSpPr>
          <p:spPr>
            <a:xfrm>
              <a:off x="11711" y="6381"/>
              <a:ext cx="6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D1DC45E-F978-AF43-8026-10F7BCD66D8C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432" y="7114"/>
              <a:ext cx="4848" cy="796"/>
            </a:xfrm>
            <a:prstGeom prst="rect">
              <a:avLst/>
            </a:prstGeom>
            <a:noFill/>
          </p:spPr>
          <p:txBody>
            <a:bodyPr wrap="square" lIns="91440" tIns="45720" rIns="91440" bIns="0" anchor="b">
              <a:normAutofit/>
            </a:bodyPr>
            <a:lstStyle/>
            <a:p>
              <a:pPr fontAlgn="auto">
                <a:lnSpc>
                  <a:spcPct val="130000"/>
                </a:lnSpc>
                <a:buClrTx/>
                <a:buSzTx/>
                <a:buFontTx/>
              </a:pPr>
              <a:r>
                <a:rPr lang="en-US" altLang="zh-CN" sz="2000" b="1" spc="300" noProof="1">
                  <a:solidFill>
                    <a:schemeClr val="bg1"/>
                  </a:solidFill>
                  <a:latin typeface="FontName" charset="-122"/>
                  <a:ea typeface="FontName" charset="-122"/>
                  <a:cs typeface="FontName" charset="-122"/>
                  <a:sym typeface="Arial" panose="020B0604020202020204" pitchFamily="34" charset="0"/>
                </a:rPr>
                <a:t>Research</a:t>
              </a:r>
              <a:endParaRPr lang="zh-CN" altLang="en-US" sz="2000" b="1" spc="300" noProof="1">
                <a:solidFill>
                  <a:schemeClr val="bg1"/>
                </a:solidFill>
                <a:latin typeface="FontName" charset="-122"/>
                <a:ea typeface="FontName" charset="-122"/>
                <a:cs typeface="FontName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F05744E-415F-F142-96E6-2E4D7632529E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6432" y="8045"/>
              <a:ext cx="4655" cy="952"/>
            </a:xfrm>
            <a:prstGeom prst="rect">
              <a:avLst/>
            </a:prstGeom>
            <a:noFill/>
          </p:spPr>
          <p:txBody>
            <a:bodyPr wrap="square" lIns="91440" tIns="0" rIns="91440" bIns="45720">
              <a:normAutofit/>
            </a:bodyPr>
            <a:lstStyle/>
            <a:p>
              <a:pPr fontAlgn="auto">
                <a:buClr>
                  <a:schemeClr val="accent2">
                    <a:lumMod val="40000"/>
                    <a:lumOff val="60000"/>
                  </a:schemeClr>
                </a:buClr>
                <a:buSzPct val="80000"/>
              </a:pPr>
              <a:r>
                <a:rPr lang="en-US" altLang="zh-CN" sz="1400" spc="150" noProof="1">
                  <a:solidFill>
                    <a:schemeClr val="bg1">
                      <a:alpha val="80000"/>
                    </a:schemeClr>
                  </a:solidFill>
                  <a:latin typeface="Source Han Sans SC Medium" charset="-122"/>
                  <a:ea typeface="Source Han Sans SC Medium" charset="-122"/>
                  <a:cs typeface="Source Han Sans SC Medium" charset="-122"/>
                  <a:sym typeface="Arial" panose="020B0604020202020204" pitchFamily="34" charset="0"/>
                </a:rPr>
                <a:t>Features and Optimizations</a:t>
              </a:r>
              <a:endParaRPr lang="zh-CN" altLang="en-US" sz="1400" spc="150" noProof="1">
                <a:solidFill>
                  <a:schemeClr val="bg1">
                    <a:alpha val="80000"/>
                  </a:schemeClr>
                </a:solidFill>
                <a:latin typeface="Source Han Sans SC Medium" charset="-122"/>
                <a:ea typeface="Source Han Sans SC Medium" charset="-122"/>
                <a:cs typeface="Source Han Sans SC Medium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C87D9BD-6533-6745-AE9F-45309853DCF1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4481" y="6978"/>
              <a:ext cx="2158" cy="188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fontAlgn="auto">
                <a:buClrTx/>
                <a:buSzTx/>
                <a:buFontTx/>
              </a:pPr>
              <a:r>
                <a:rPr lang="en-US" altLang="zh-CN" sz="7200" spc="300" noProof="1">
                  <a:solidFill>
                    <a:srgbClr val="0BF0F9"/>
                  </a:solidFill>
                  <a:latin typeface="FontName" charset="-122"/>
                  <a:ea typeface="FontName" charset="-122"/>
                  <a:cs typeface="FontName" charset="-122"/>
                  <a:sym typeface="Arial" panose="020B0604020202020204" pitchFamily="34" charset="0"/>
                </a:rPr>
                <a:t>03</a:t>
              </a:r>
            </a:p>
          </p:txBody>
        </p:sp>
        <p:cxnSp>
          <p:nvCxnSpPr>
            <p:cNvPr id="38" name="直接连接符 22">
              <a:extLst>
                <a:ext uri="{FF2B5EF4-FFF2-40B4-BE49-F238E27FC236}">
                  <a16:creationId xmlns:a16="http://schemas.microsoft.com/office/drawing/2014/main" id="{962F960E-4276-BC44-8B84-17D03C6230B0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>
            <a:xfrm>
              <a:off x="4689" y="9343"/>
              <a:ext cx="6398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CEE8D0F0-17B9-D749-9365-DD390C8CD2C2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3455" y="7114"/>
              <a:ext cx="4207" cy="796"/>
            </a:xfrm>
            <a:prstGeom prst="rect">
              <a:avLst/>
            </a:prstGeom>
            <a:noFill/>
          </p:spPr>
          <p:txBody>
            <a:bodyPr wrap="square" lIns="91440" tIns="45720" rIns="91440" bIns="0" anchor="b">
              <a:normAutofit/>
            </a:bodyPr>
            <a:lstStyle/>
            <a:p>
              <a:pPr fontAlgn="auto">
                <a:lnSpc>
                  <a:spcPct val="130000"/>
                </a:lnSpc>
                <a:buClrTx/>
                <a:buSzTx/>
                <a:buFontTx/>
              </a:pPr>
              <a:r>
                <a:rPr lang="en-US" altLang="zh-CN" sz="2000" b="1" spc="300" noProof="1">
                  <a:solidFill>
                    <a:schemeClr val="bg1"/>
                  </a:solidFill>
                  <a:latin typeface="FontName" charset="-122"/>
                  <a:ea typeface="FontName" charset="-122"/>
                  <a:cs typeface="FontName" charset="-122"/>
                  <a:sym typeface="Arial" panose="020B0604020202020204" pitchFamily="34" charset="0"/>
                </a:rPr>
                <a:t>Future Work</a:t>
              </a:r>
              <a:endParaRPr lang="zh-CN" altLang="en-US" sz="2000" b="1" spc="300" noProof="1">
                <a:solidFill>
                  <a:schemeClr val="bg1"/>
                </a:solidFill>
                <a:latin typeface="FontName" charset="-122"/>
                <a:ea typeface="FontName" charset="-122"/>
                <a:cs typeface="FontName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B694E2C-A50D-D34A-8009-36C282E95D5D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13455" y="8045"/>
              <a:ext cx="4207" cy="952"/>
            </a:xfrm>
            <a:prstGeom prst="rect">
              <a:avLst/>
            </a:prstGeom>
            <a:noFill/>
          </p:spPr>
          <p:txBody>
            <a:bodyPr wrap="square" lIns="91440" tIns="0" rIns="91440" bIns="45720">
              <a:normAutofit/>
            </a:bodyPr>
            <a:lstStyle/>
            <a:p>
              <a:pPr fontAlgn="auto">
                <a:buClr>
                  <a:schemeClr val="accent2">
                    <a:lumMod val="40000"/>
                    <a:lumOff val="60000"/>
                  </a:schemeClr>
                </a:buClr>
                <a:buSzPct val="80000"/>
              </a:pPr>
              <a:r>
                <a:rPr lang="en-US" altLang="zh-CN" sz="1400" spc="150" noProof="1">
                  <a:solidFill>
                    <a:schemeClr val="bg1">
                      <a:alpha val="80000"/>
                    </a:schemeClr>
                  </a:solidFill>
                  <a:latin typeface="Source Han Sans SC Medium" charset="-122"/>
                  <a:ea typeface="Source Han Sans SC Medium" charset="-122"/>
                  <a:cs typeface="Source Han Sans SC Medium" charset="-122"/>
                  <a:sym typeface="Arial" panose="020B0604020202020204" pitchFamily="34" charset="0"/>
                </a:rPr>
                <a:t>Solutions to new Challengers</a:t>
              </a:r>
              <a:endParaRPr lang="zh-CN" altLang="en-US" sz="1400" spc="150" noProof="1">
                <a:solidFill>
                  <a:schemeClr val="bg1">
                    <a:alpha val="80000"/>
                  </a:schemeClr>
                </a:solidFill>
                <a:latin typeface="Source Han Sans SC Medium" charset="-122"/>
                <a:ea typeface="Source Han Sans SC Medium" charset="-122"/>
                <a:cs typeface="Source Han Sans SC Medium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864CF34-B08A-6043-BE46-BBDAC8B72CD9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1438" y="6978"/>
              <a:ext cx="2294" cy="188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fontAlgn="auto">
                <a:buClrTx/>
                <a:buSzTx/>
                <a:buFontTx/>
              </a:pPr>
              <a:r>
                <a:rPr lang="en-US" altLang="zh-CN" sz="7200" spc="300" noProof="1">
                  <a:solidFill>
                    <a:srgbClr val="0BF0F9"/>
                  </a:solidFill>
                  <a:latin typeface="FontName" charset="-122"/>
                  <a:ea typeface="FontName" charset="-122"/>
                  <a:cs typeface="FontName" charset="-122"/>
                  <a:sym typeface="Arial" panose="020B0604020202020204" pitchFamily="34" charset="0"/>
                </a:rPr>
                <a:t>04</a:t>
              </a:r>
            </a:p>
          </p:txBody>
        </p:sp>
        <p:cxnSp>
          <p:nvCxnSpPr>
            <p:cNvPr id="42" name="直接连接符 28">
              <a:extLst>
                <a:ext uri="{FF2B5EF4-FFF2-40B4-BE49-F238E27FC236}">
                  <a16:creationId xmlns:a16="http://schemas.microsoft.com/office/drawing/2014/main" id="{60CE2661-3988-FE40-92E6-A494987DFBE2}"/>
                </a:ext>
              </a:extLst>
            </p:cNvPr>
            <p:cNvCxnSpPr/>
            <p:nvPr>
              <p:custDataLst>
                <p:tags r:id="rId16"/>
              </p:custDataLst>
            </p:nvPr>
          </p:nvCxnSpPr>
          <p:spPr>
            <a:xfrm>
              <a:off x="11712" y="9343"/>
              <a:ext cx="6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4F1F3AA3-0FD9-0445-BA8E-AF1AD5D04371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9185" y="1667"/>
              <a:ext cx="4527" cy="111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 fontAlgn="auto">
                <a:buClrTx/>
                <a:buSzTx/>
                <a:buFontTx/>
              </a:pPr>
              <a:r>
                <a:rPr lang="en-US" altLang="zh-CN" sz="4000" b="1" spc="600" noProof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Cordia New" panose="020B0304020202020204" pitchFamily="34" charset="-34"/>
                  <a:sym typeface="Arial" panose="020B0604020202020204" pitchFamily="34" charset="0"/>
                </a:rPr>
                <a:t>Content</a:t>
              </a:r>
              <a:endParaRPr lang="zh-CN" altLang="en-US" sz="4000" b="1" spc="600" noProof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ordia New" panose="020B0304020202020204" pitchFamily="34" charset="-34"/>
                <a:sym typeface="Arial" panose="020B0604020202020204" pitchFamily="34" charset="0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9581930-D563-1D3E-4D06-151961694D2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886108" y="143513"/>
            <a:ext cx="1241328" cy="589851"/>
          </a:xfrm>
          <a:prstGeom prst="rect">
            <a:avLst/>
          </a:prstGeom>
        </p:spPr>
      </p:pic>
      <p:pic>
        <p:nvPicPr>
          <p:cNvPr id="4" name="图片 3" descr="手机屏幕截图&#10;&#10;低可信度描述已自动生成">
            <a:extLst>
              <a:ext uri="{FF2B5EF4-FFF2-40B4-BE49-F238E27FC236}">
                <a16:creationId xmlns:a16="http://schemas.microsoft.com/office/drawing/2014/main" id="{AD869E90-F15E-BADA-6540-447A9A7204A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220591" y="166403"/>
            <a:ext cx="1883279" cy="56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49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六边形 1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C45F6305-B188-4A25-AC39-23404358C975}"/>
              </a:ext>
            </a:extLst>
          </p:cNvPr>
          <p:cNvSpPr/>
          <p:nvPr/>
        </p:nvSpPr>
        <p:spPr>
          <a:xfrm>
            <a:off x="3347200" y="228600"/>
            <a:ext cx="5497600" cy="4739311"/>
          </a:xfrm>
          <a:prstGeom prst="hexagon">
            <a:avLst/>
          </a:prstGeom>
          <a:noFill/>
          <a:ln w="6350">
            <a:solidFill>
              <a:srgbClr val="26FD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342C8"/>
              </a:solidFill>
            </a:endParaRPr>
          </a:p>
        </p:txBody>
      </p:sp>
      <p:sp>
        <p:nvSpPr>
          <p:cNvPr id="192" name="六边形 191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C16B5073-8548-40F9-92F0-6CD5148B0800}"/>
              </a:ext>
            </a:extLst>
          </p:cNvPr>
          <p:cNvSpPr/>
          <p:nvPr/>
        </p:nvSpPr>
        <p:spPr>
          <a:xfrm rot="105882">
            <a:off x="3375000" y="250781"/>
            <a:ext cx="5442000" cy="4691380"/>
          </a:xfrm>
          <a:prstGeom prst="hexagon">
            <a:avLst>
              <a:gd name="adj" fmla="val 25000"/>
              <a:gd name="vf" fmla="val 115470"/>
            </a:avLst>
          </a:prstGeom>
          <a:noFill/>
          <a:ln w="6475" cap="flat" cmpd="sng" algn="ctr">
            <a:solidFill>
              <a:srgbClr val="26FDFF">
                <a:alpha val="98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82">
              <a:solidFill>
                <a:srgbClr val="2744C5"/>
              </a:solidFill>
            </a:endParaRPr>
          </a:p>
        </p:txBody>
      </p:sp>
      <p:sp>
        <p:nvSpPr>
          <p:cNvPr id="193" name="六边形 192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68821899-7715-402E-983D-0592CD4BD791}"/>
              </a:ext>
            </a:extLst>
          </p:cNvPr>
          <p:cNvSpPr/>
          <p:nvPr/>
        </p:nvSpPr>
        <p:spPr>
          <a:xfrm rot="211765">
            <a:off x="3402800" y="272962"/>
            <a:ext cx="5386400" cy="4643448"/>
          </a:xfrm>
          <a:prstGeom prst="hexagon">
            <a:avLst>
              <a:gd name="adj" fmla="val 25000"/>
              <a:gd name="vf" fmla="val 115470"/>
            </a:avLst>
          </a:prstGeom>
          <a:noFill/>
          <a:ln w="6599" cap="flat" cmpd="sng" algn="ctr">
            <a:solidFill>
              <a:srgbClr val="26FDFF">
                <a:alpha val="1961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65">
              <a:solidFill>
                <a:srgbClr val="2B47C2"/>
              </a:solidFill>
            </a:endParaRPr>
          </a:p>
        </p:txBody>
      </p:sp>
      <p:sp>
        <p:nvSpPr>
          <p:cNvPr id="194" name="六边形 193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6912BC6D-3896-41F2-AAF7-FB39030FBFC8}"/>
              </a:ext>
            </a:extLst>
          </p:cNvPr>
          <p:cNvSpPr/>
          <p:nvPr/>
        </p:nvSpPr>
        <p:spPr>
          <a:xfrm rot="317647">
            <a:off x="3430601" y="295142"/>
            <a:ext cx="5330799" cy="4595517"/>
          </a:xfrm>
          <a:prstGeom prst="hexagon">
            <a:avLst>
              <a:gd name="adj" fmla="val 25000"/>
              <a:gd name="vf" fmla="val 115470"/>
            </a:avLst>
          </a:prstGeom>
          <a:noFill/>
          <a:ln w="6724" cap="flat" cmpd="sng" algn="ctr">
            <a:solidFill>
              <a:srgbClr val="26FDFF">
                <a:alpha val="2941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47">
              <a:solidFill>
                <a:srgbClr val="2F4ABF"/>
              </a:solidFill>
            </a:endParaRPr>
          </a:p>
        </p:txBody>
      </p:sp>
      <p:sp>
        <p:nvSpPr>
          <p:cNvPr id="195" name="六边形 194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EC884A80-5EBC-4672-B90C-D48776BE85E9}"/>
              </a:ext>
            </a:extLst>
          </p:cNvPr>
          <p:cNvSpPr/>
          <p:nvPr/>
        </p:nvSpPr>
        <p:spPr>
          <a:xfrm rot="423529">
            <a:off x="3458401" y="317323"/>
            <a:ext cx="5275199" cy="4547586"/>
          </a:xfrm>
          <a:prstGeom prst="hexagon">
            <a:avLst>
              <a:gd name="adj" fmla="val 25000"/>
              <a:gd name="vf" fmla="val 115470"/>
            </a:avLst>
          </a:prstGeom>
          <a:noFill/>
          <a:ln w="6848" cap="flat" cmpd="sng" algn="ctr">
            <a:solidFill>
              <a:srgbClr val="26FDFF">
                <a:alpha val="3922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29">
              <a:solidFill>
                <a:srgbClr val="344DBC"/>
              </a:solidFill>
            </a:endParaRPr>
          </a:p>
        </p:txBody>
      </p:sp>
      <p:sp>
        <p:nvSpPr>
          <p:cNvPr id="196" name="六边形 195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A45496A6-BC82-4A94-A01E-E23EC0BA365A}"/>
              </a:ext>
            </a:extLst>
          </p:cNvPr>
          <p:cNvSpPr/>
          <p:nvPr/>
        </p:nvSpPr>
        <p:spPr>
          <a:xfrm rot="529412">
            <a:off x="3486201" y="339504"/>
            <a:ext cx="5219598" cy="4499654"/>
          </a:xfrm>
          <a:prstGeom prst="hexagon">
            <a:avLst>
              <a:gd name="adj" fmla="val 25000"/>
              <a:gd name="vf" fmla="val 115470"/>
            </a:avLst>
          </a:prstGeom>
          <a:noFill/>
          <a:ln w="6973" cap="flat" cmpd="sng" algn="ctr">
            <a:solidFill>
              <a:srgbClr val="26FDFF">
                <a:alpha val="4902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12">
              <a:solidFill>
                <a:srgbClr val="3850B9"/>
              </a:solidFill>
            </a:endParaRPr>
          </a:p>
        </p:txBody>
      </p:sp>
      <p:sp>
        <p:nvSpPr>
          <p:cNvPr id="197" name="六边形 196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EEFA480E-9BB4-4F0A-B08A-7FD345E0486D}"/>
              </a:ext>
            </a:extLst>
          </p:cNvPr>
          <p:cNvSpPr/>
          <p:nvPr/>
        </p:nvSpPr>
        <p:spPr>
          <a:xfrm rot="635294">
            <a:off x="3514001" y="361685"/>
            <a:ext cx="5163998" cy="4451723"/>
          </a:xfrm>
          <a:prstGeom prst="hexagon">
            <a:avLst>
              <a:gd name="adj" fmla="val 25000"/>
              <a:gd name="vf" fmla="val 115470"/>
            </a:avLst>
          </a:prstGeom>
          <a:noFill/>
          <a:ln w="7097" cap="flat" cmpd="sng" algn="ctr">
            <a:solidFill>
              <a:srgbClr val="26FDFF">
                <a:alpha val="5882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94">
              <a:solidFill>
                <a:srgbClr val="3C53B7"/>
              </a:solidFill>
            </a:endParaRPr>
          </a:p>
        </p:txBody>
      </p:sp>
      <p:sp>
        <p:nvSpPr>
          <p:cNvPr id="198" name="六边形 197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32ACBF33-7101-4AC6-AC25-9612CBC2D2A3}"/>
              </a:ext>
            </a:extLst>
          </p:cNvPr>
          <p:cNvSpPr/>
          <p:nvPr/>
        </p:nvSpPr>
        <p:spPr>
          <a:xfrm rot="741176">
            <a:off x="3541801" y="383865"/>
            <a:ext cx="5108398" cy="4403792"/>
          </a:xfrm>
          <a:prstGeom prst="hexagon">
            <a:avLst>
              <a:gd name="adj" fmla="val 25000"/>
              <a:gd name="vf" fmla="val 115470"/>
            </a:avLst>
          </a:prstGeom>
          <a:noFill/>
          <a:ln w="7222" cap="flat" cmpd="sng" algn="ctr">
            <a:solidFill>
              <a:srgbClr val="26FDFF">
                <a:alpha val="6863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76">
              <a:solidFill>
                <a:srgbClr val="4156B4"/>
              </a:solidFill>
            </a:endParaRPr>
          </a:p>
        </p:txBody>
      </p:sp>
      <p:sp>
        <p:nvSpPr>
          <p:cNvPr id="199" name="六边形 198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C5FCC3E9-F772-421D-A84E-A946BC44FC21}"/>
              </a:ext>
            </a:extLst>
          </p:cNvPr>
          <p:cNvSpPr/>
          <p:nvPr/>
        </p:nvSpPr>
        <p:spPr>
          <a:xfrm rot="847059">
            <a:off x="3569601" y="406046"/>
            <a:ext cx="5052797" cy="4355860"/>
          </a:xfrm>
          <a:prstGeom prst="hexagon">
            <a:avLst>
              <a:gd name="adj" fmla="val 25000"/>
              <a:gd name="vf" fmla="val 115470"/>
            </a:avLst>
          </a:prstGeom>
          <a:noFill/>
          <a:ln w="7346" cap="flat" cmpd="sng" algn="ctr">
            <a:solidFill>
              <a:srgbClr val="26FDFF">
                <a:alpha val="7843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59">
              <a:solidFill>
                <a:srgbClr val="4559B1"/>
              </a:solidFill>
            </a:endParaRPr>
          </a:p>
        </p:txBody>
      </p:sp>
      <p:sp>
        <p:nvSpPr>
          <p:cNvPr id="200" name="六边形 199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9348158E-C00A-4443-8652-C26195130628}"/>
              </a:ext>
            </a:extLst>
          </p:cNvPr>
          <p:cNvSpPr/>
          <p:nvPr/>
        </p:nvSpPr>
        <p:spPr>
          <a:xfrm rot="952941">
            <a:off x="3597402" y="428227"/>
            <a:ext cx="4997197" cy="4307929"/>
          </a:xfrm>
          <a:prstGeom prst="hexagon">
            <a:avLst>
              <a:gd name="adj" fmla="val 25000"/>
              <a:gd name="vf" fmla="val 115470"/>
            </a:avLst>
          </a:prstGeom>
          <a:noFill/>
          <a:ln w="7471" cap="flat" cmpd="sng" algn="ctr">
            <a:solidFill>
              <a:srgbClr val="26FDFF">
                <a:alpha val="8824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41">
              <a:solidFill>
                <a:srgbClr val="495BAE"/>
              </a:solidFill>
            </a:endParaRPr>
          </a:p>
        </p:txBody>
      </p:sp>
      <p:sp>
        <p:nvSpPr>
          <p:cNvPr id="201" name="六边形 200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D7FA322C-7FAB-4DA7-8C3B-04993ABA3542}"/>
              </a:ext>
            </a:extLst>
          </p:cNvPr>
          <p:cNvSpPr/>
          <p:nvPr/>
        </p:nvSpPr>
        <p:spPr>
          <a:xfrm rot="1058824">
            <a:off x="3625202" y="450408"/>
            <a:ext cx="4941597" cy="4259998"/>
          </a:xfrm>
          <a:prstGeom prst="hexagon">
            <a:avLst>
              <a:gd name="adj" fmla="val 25000"/>
              <a:gd name="vf" fmla="val 115470"/>
            </a:avLst>
          </a:prstGeom>
          <a:noFill/>
          <a:ln w="7595" cap="flat" cmpd="sng" algn="ctr">
            <a:solidFill>
              <a:srgbClr val="26FDFF">
                <a:alpha val="9804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24">
              <a:solidFill>
                <a:srgbClr val="4E5EAB"/>
              </a:solidFill>
            </a:endParaRPr>
          </a:p>
        </p:txBody>
      </p:sp>
      <p:sp>
        <p:nvSpPr>
          <p:cNvPr id="202" name="六边形 201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D0E01B2E-2B90-4AFB-A92D-26630D21965D}"/>
              </a:ext>
            </a:extLst>
          </p:cNvPr>
          <p:cNvSpPr/>
          <p:nvPr/>
        </p:nvSpPr>
        <p:spPr>
          <a:xfrm rot="1164706">
            <a:off x="3653002" y="472588"/>
            <a:ext cx="4885996" cy="4212067"/>
          </a:xfrm>
          <a:prstGeom prst="hexagon">
            <a:avLst>
              <a:gd name="adj" fmla="val 25000"/>
              <a:gd name="vf" fmla="val 115470"/>
            </a:avLst>
          </a:prstGeom>
          <a:noFill/>
          <a:ln w="7720" cap="flat" cmpd="sng" algn="ctr">
            <a:solidFill>
              <a:srgbClr val="26FDFF">
                <a:alpha val="10784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6">
              <a:solidFill>
                <a:srgbClr val="5261A8"/>
              </a:solidFill>
            </a:endParaRPr>
          </a:p>
        </p:txBody>
      </p:sp>
      <p:sp>
        <p:nvSpPr>
          <p:cNvPr id="203" name="六边形 202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98A12529-BABE-4DE3-BACA-3E9883CC243A}"/>
              </a:ext>
            </a:extLst>
          </p:cNvPr>
          <p:cNvSpPr/>
          <p:nvPr/>
        </p:nvSpPr>
        <p:spPr>
          <a:xfrm rot="1270588">
            <a:off x="3680802" y="494769"/>
            <a:ext cx="4830396" cy="4164135"/>
          </a:xfrm>
          <a:prstGeom prst="hexagon">
            <a:avLst>
              <a:gd name="adj" fmla="val 25000"/>
              <a:gd name="vf" fmla="val 115470"/>
            </a:avLst>
          </a:prstGeom>
          <a:noFill/>
          <a:ln w="7844" cap="flat" cmpd="sng" algn="ctr">
            <a:solidFill>
              <a:srgbClr val="26FDFF">
                <a:alpha val="11765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88">
              <a:solidFill>
                <a:srgbClr val="5664A6"/>
              </a:solidFill>
            </a:endParaRPr>
          </a:p>
        </p:txBody>
      </p:sp>
      <p:sp>
        <p:nvSpPr>
          <p:cNvPr id="204" name="六边形 203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13448E84-2B4A-4326-9A1A-11E34A4F5B2E}"/>
              </a:ext>
            </a:extLst>
          </p:cNvPr>
          <p:cNvSpPr/>
          <p:nvPr/>
        </p:nvSpPr>
        <p:spPr>
          <a:xfrm rot="1376471">
            <a:off x="3708602" y="516950"/>
            <a:ext cx="4774796" cy="4116204"/>
          </a:xfrm>
          <a:prstGeom prst="hexagon">
            <a:avLst>
              <a:gd name="adj" fmla="val 25000"/>
              <a:gd name="vf" fmla="val 115470"/>
            </a:avLst>
          </a:prstGeom>
          <a:noFill/>
          <a:ln w="7969" cap="flat" cmpd="sng" algn="ctr">
            <a:solidFill>
              <a:srgbClr val="26FDFF">
                <a:alpha val="12745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71">
              <a:solidFill>
                <a:srgbClr val="5B67A3"/>
              </a:solidFill>
            </a:endParaRPr>
          </a:p>
        </p:txBody>
      </p:sp>
      <p:sp>
        <p:nvSpPr>
          <p:cNvPr id="205" name="六边形 204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043D0606-DCE9-4562-8E46-5DBD9F80ECB4}"/>
              </a:ext>
            </a:extLst>
          </p:cNvPr>
          <p:cNvSpPr/>
          <p:nvPr/>
        </p:nvSpPr>
        <p:spPr>
          <a:xfrm rot="1482353">
            <a:off x="3736403" y="539131"/>
            <a:ext cx="4719195" cy="4068273"/>
          </a:xfrm>
          <a:prstGeom prst="hexagon">
            <a:avLst>
              <a:gd name="adj" fmla="val 25000"/>
              <a:gd name="vf" fmla="val 115470"/>
            </a:avLst>
          </a:prstGeom>
          <a:noFill/>
          <a:ln w="8093" cap="flat" cmpd="sng" algn="ctr">
            <a:solidFill>
              <a:srgbClr val="26FDFF">
                <a:alpha val="13725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953">
              <a:solidFill>
                <a:srgbClr val="5F6AA0"/>
              </a:solidFill>
            </a:endParaRPr>
          </a:p>
        </p:txBody>
      </p:sp>
      <p:sp>
        <p:nvSpPr>
          <p:cNvPr id="206" name="六边形 205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6516D260-19C4-4E39-BF5D-BB58A1221707}"/>
              </a:ext>
            </a:extLst>
          </p:cNvPr>
          <p:cNvSpPr/>
          <p:nvPr/>
        </p:nvSpPr>
        <p:spPr>
          <a:xfrm rot="1588235">
            <a:off x="3764203" y="561311"/>
            <a:ext cx="4663595" cy="4020341"/>
          </a:xfrm>
          <a:prstGeom prst="hexagon">
            <a:avLst>
              <a:gd name="adj" fmla="val 25000"/>
              <a:gd name="vf" fmla="val 115470"/>
            </a:avLst>
          </a:prstGeom>
          <a:noFill/>
          <a:ln w="8218" cap="flat" cmpd="sng" algn="ctr">
            <a:solidFill>
              <a:srgbClr val="26FDFF">
                <a:alpha val="14706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35">
              <a:solidFill>
                <a:srgbClr val="636D9D"/>
              </a:solidFill>
            </a:endParaRPr>
          </a:p>
        </p:txBody>
      </p:sp>
      <p:sp>
        <p:nvSpPr>
          <p:cNvPr id="207" name="六边形 206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7E49710A-035A-4F09-BB8A-89993944D791}"/>
              </a:ext>
            </a:extLst>
          </p:cNvPr>
          <p:cNvSpPr/>
          <p:nvPr/>
        </p:nvSpPr>
        <p:spPr>
          <a:xfrm rot="1694118">
            <a:off x="3792003" y="583492"/>
            <a:ext cx="4607995" cy="3972410"/>
          </a:xfrm>
          <a:prstGeom prst="hexagon">
            <a:avLst>
              <a:gd name="adj" fmla="val 25000"/>
              <a:gd name="vf" fmla="val 115470"/>
            </a:avLst>
          </a:prstGeom>
          <a:noFill/>
          <a:ln w="8342" cap="flat" cmpd="sng" algn="ctr">
            <a:solidFill>
              <a:srgbClr val="26FDFF">
                <a:alpha val="15686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18">
              <a:solidFill>
                <a:srgbClr val="68709A"/>
              </a:solidFill>
            </a:endParaRPr>
          </a:p>
        </p:txBody>
      </p:sp>
      <p:sp>
        <p:nvSpPr>
          <p:cNvPr id="208" name="六边形 207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E4A9E927-8AA3-45D8-9AFF-06F7B5F6F853}"/>
              </a:ext>
            </a:extLst>
          </p:cNvPr>
          <p:cNvSpPr/>
          <p:nvPr/>
        </p:nvSpPr>
        <p:spPr>
          <a:xfrm rot="1800000">
            <a:off x="3819803" y="605673"/>
            <a:ext cx="4552394" cy="3924478"/>
          </a:xfrm>
          <a:prstGeom prst="hexagon">
            <a:avLst>
              <a:gd name="adj" fmla="val 25000"/>
              <a:gd name="vf" fmla="val 115470"/>
            </a:avLst>
          </a:prstGeom>
          <a:noFill/>
          <a:ln w="8467" cap="flat" cmpd="sng" algn="ctr">
            <a:solidFill>
              <a:srgbClr val="26FDFF">
                <a:alpha val="16667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6C7398"/>
              </a:solidFill>
            </a:endParaRPr>
          </a:p>
        </p:txBody>
      </p:sp>
      <p:sp>
        <p:nvSpPr>
          <p:cNvPr id="209" name="六边形 208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D9B293C1-10A4-4F1B-BDE6-9FCD68B9B94C}"/>
              </a:ext>
            </a:extLst>
          </p:cNvPr>
          <p:cNvSpPr/>
          <p:nvPr/>
        </p:nvSpPr>
        <p:spPr>
          <a:xfrm rot="1905882">
            <a:off x="3847603" y="627854"/>
            <a:ext cx="4496794" cy="3876547"/>
          </a:xfrm>
          <a:prstGeom prst="hexagon">
            <a:avLst>
              <a:gd name="adj" fmla="val 25000"/>
              <a:gd name="vf" fmla="val 115470"/>
            </a:avLst>
          </a:prstGeom>
          <a:noFill/>
          <a:ln w="8591" cap="flat" cmpd="sng" algn="ctr">
            <a:solidFill>
              <a:srgbClr val="26FDFF">
                <a:alpha val="17647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82">
              <a:solidFill>
                <a:srgbClr val="707595"/>
              </a:solidFill>
            </a:endParaRPr>
          </a:p>
        </p:txBody>
      </p:sp>
      <p:sp>
        <p:nvSpPr>
          <p:cNvPr id="210" name="六边形 209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BC71478B-C420-4109-9D4A-B46BFDB38243}"/>
              </a:ext>
            </a:extLst>
          </p:cNvPr>
          <p:cNvSpPr/>
          <p:nvPr/>
        </p:nvSpPr>
        <p:spPr>
          <a:xfrm rot="2011765">
            <a:off x="3875403" y="650035"/>
            <a:ext cx="4441194" cy="3828616"/>
          </a:xfrm>
          <a:prstGeom prst="hexagon">
            <a:avLst>
              <a:gd name="adj" fmla="val 25000"/>
              <a:gd name="vf" fmla="val 115470"/>
            </a:avLst>
          </a:prstGeom>
          <a:noFill/>
          <a:ln w="8716" cap="flat" cmpd="sng" algn="ctr">
            <a:solidFill>
              <a:srgbClr val="26FDFF">
                <a:alpha val="18627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365">
              <a:solidFill>
                <a:srgbClr val="747892"/>
              </a:solidFill>
            </a:endParaRPr>
          </a:p>
        </p:txBody>
      </p:sp>
      <p:sp>
        <p:nvSpPr>
          <p:cNvPr id="211" name="六边形 210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5DE0FE0B-9F15-4FD8-995E-61E8ED52FC76}"/>
              </a:ext>
            </a:extLst>
          </p:cNvPr>
          <p:cNvSpPr/>
          <p:nvPr/>
        </p:nvSpPr>
        <p:spPr>
          <a:xfrm rot="2117647">
            <a:off x="3903204" y="672215"/>
            <a:ext cx="4385594" cy="3780684"/>
          </a:xfrm>
          <a:prstGeom prst="hexagon">
            <a:avLst>
              <a:gd name="adj" fmla="val 25000"/>
              <a:gd name="vf" fmla="val 115470"/>
            </a:avLst>
          </a:prstGeom>
          <a:noFill/>
          <a:ln w="8840" cap="flat" cmpd="sng" algn="ctr">
            <a:solidFill>
              <a:srgbClr val="26FDFF">
                <a:alpha val="19608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47">
              <a:solidFill>
                <a:srgbClr val="797B8F"/>
              </a:solidFill>
            </a:endParaRPr>
          </a:p>
        </p:txBody>
      </p:sp>
      <p:sp>
        <p:nvSpPr>
          <p:cNvPr id="212" name="六边形 211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F4191D93-692F-4BB9-9F21-9E0D6A5E28B1}"/>
              </a:ext>
            </a:extLst>
          </p:cNvPr>
          <p:cNvSpPr/>
          <p:nvPr/>
        </p:nvSpPr>
        <p:spPr>
          <a:xfrm rot="2223529">
            <a:off x="3931004" y="694396"/>
            <a:ext cx="4329993" cy="3732753"/>
          </a:xfrm>
          <a:prstGeom prst="hexagon">
            <a:avLst>
              <a:gd name="adj" fmla="val 25000"/>
              <a:gd name="vf" fmla="val 115470"/>
            </a:avLst>
          </a:prstGeom>
          <a:noFill/>
          <a:ln w="8965" cap="flat" cmpd="sng" algn="ctr">
            <a:solidFill>
              <a:srgbClr val="26FDFF">
                <a:alpha val="20588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29">
              <a:solidFill>
                <a:srgbClr val="7D7E8C"/>
              </a:solidFill>
            </a:endParaRPr>
          </a:p>
        </p:txBody>
      </p:sp>
      <p:sp>
        <p:nvSpPr>
          <p:cNvPr id="213" name="六边形 212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DDEFF938-9C45-4B4F-9A51-B58341868BBA}"/>
              </a:ext>
            </a:extLst>
          </p:cNvPr>
          <p:cNvSpPr/>
          <p:nvPr/>
        </p:nvSpPr>
        <p:spPr>
          <a:xfrm rot="2329412">
            <a:off x="3958804" y="716577"/>
            <a:ext cx="4274393" cy="3684822"/>
          </a:xfrm>
          <a:prstGeom prst="hexagon">
            <a:avLst>
              <a:gd name="adj" fmla="val 25000"/>
              <a:gd name="vf" fmla="val 115470"/>
            </a:avLst>
          </a:prstGeom>
          <a:noFill/>
          <a:ln w="9089" cap="flat" cmpd="sng" algn="ctr">
            <a:solidFill>
              <a:srgbClr val="26FDFF">
                <a:alpha val="21569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12">
              <a:solidFill>
                <a:srgbClr val="818189"/>
              </a:solidFill>
            </a:endParaRPr>
          </a:p>
        </p:txBody>
      </p:sp>
      <p:sp>
        <p:nvSpPr>
          <p:cNvPr id="214" name="六边形 213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6AAED167-978C-4B87-BA4C-4D9FF944FA0D}"/>
              </a:ext>
            </a:extLst>
          </p:cNvPr>
          <p:cNvSpPr/>
          <p:nvPr/>
        </p:nvSpPr>
        <p:spPr>
          <a:xfrm rot="2435294">
            <a:off x="3986604" y="738758"/>
            <a:ext cx="4218792" cy="3636890"/>
          </a:xfrm>
          <a:prstGeom prst="hexagon">
            <a:avLst>
              <a:gd name="adj" fmla="val 25000"/>
              <a:gd name="vf" fmla="val 115470"/>
            </a:avLst>
          </a:prstGeom>
          <a:noFill/>
          <a:ln w="9214" cap="flat" cmpd="sng" algn="ctr">
            <a:solidFill>
              <a:srgbClr val="26FDFF">
                <a:alpha val="22549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94">
              <a:solidFill>
                <a:srgbClr val="868487"/>
              </a:solidFill>
            </a:endParaRPr>
          </a:p>
        </p:txBody>
      </p:sp>
      <p:sp>
        <p:nvSpPr>
          <p:cNvPr id="215" name="六边形 214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010804DE-537E-4FA6-8FBB-FB0DB76FA7AB}"/>
              </a:ext>
            </a:extLst>
          </p:cNvPr>
          <p:cNvSpPr/>
          <p:nvPr/>
        </p:nvSpPr>
        <p:spPr>
          <a:xfrm rot="2541176">
            <a:off x="4014404" y="760938"/>
            <a:ext cx="4163192" cy="3588959"/>
          </a:xfrm>
          <a:prstGeom prst="hexagon">
            <a:avLst>
              <a:gd name="adj" fmla="val 25000"/>
              <a:gd name="vf" fmla="val 115470"/>
            </a:avLst>
          </a:prstGeom>
          <a:noFill/>
          <a:ln w="9338" cap="flat" cmpd="sng" algn="ctr">
            <a:solidFill>
              <a:srgbClr val="26FDFF">
                <a:alpha val="23529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776">
              <a:solidFill>
                <a:srgbClr val="8A8784"/>
              </a:solidFill>
            </a:endParaRPr>
          </a:p>
        </p:txBody>
      </p:sp>
      <p:sp>
        <p:nvSpPr>
          <p:cNvPr id="216" name="六边形 215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4917361A-079D-4C71-855E-AAAC457B38A2}"/>
              </a:ext>
            </a:extLst>
          </p:cNvPr>
          <p:cNvSpPr/>
          <p:nvPr/>
        </p:nvSpPr>
        <p:spPr>
          <a:xfrm rot="2647059">
            <a:off x="4042204" y="783119"/>
            <a:ext cx="4107592" cy="3541028"/>
          </a:xfrm>
          <a:prstGeom prst="hexagon">
            <a:avLst>
              <a:gd name="adj" fmla="val 25000"/>
              <a:gd name="vf" fmla="val 115470"/>
            </a:avLst>
          </a:prstGeom>
          <a:noFill/>
          <a:ln w="9463" cap="flat" cmpd="sng" algn="ctr">
            <a:solidFill>
              <a:srgbClr val="26FDFF">
                <a:alpha val="2451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859">
              <a:solidFill>
                <a:srgbClr val="8E8A81"/>
              </a:solidFill>
            </a:endParaRPr>
          </a:p>
        </p:txBody>
      </p:sp>
      <p:sp>
        <p:nvSpPr>
          <p:cNvPr id="217" name="六边形 216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35502E26-0B10-4D67-A487-11D3A37E6E01}"/>
              </a:ext>
            </a:extLst>
          </p:cNvPr>
          <p:cNvSpPr/>
          <p:nvPr/>
        </p:nvSpPr>
        <p:spPr>
          <a:xfrm rot="2752941">
            <a:off x="4070005" y="805300"/>
            <a:ext cx="4051991" cy="3493096"/>
          </a:xfrm>
          <a:prstGeom prst="hexagon">
            <a:avLst>
              <a:gd name="adj" fmla="val 25000"/>
              <a:gd name="vf" fmla="val 115470"/>
            </a:avLst>
          </a:prstGeom>
          <a:noFill/>
          <a:ln w="9587" cap="flat" cmpd="sng" algn="ctr">
            <a:solidFill>
              <a:srgbClr val="26FDFF">
                <a:alpha val="2549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941">
              <a:solidFill>
                <a:srgbClr val="938C7E"/>
              </a:solidFill>
            </a:endParaRPr>
          </a:p>
        </p:txBody>
      </p:sp>
      <p:sp>
        <p:nvSpPr>
          <p:cNvPr id="218" name="六边形 217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7BCFE854-5FB5-4FD8-92FC-52B72DECF80C}"/>
              </a:ext>
            </a:extLst>
          </p:cNvPr>
          <p:cNvSpPr/>
          <p:nvPr/>
        </p:nvSpPr>
        <p:spPr>
          <a:xfrm rot="2858824">
            <a:off x="4097805" y="827481"/>
            <a:ext cx="3996391" cy="3445165"/>
          </a:xfrm>
          <a:prstGeom prst="hexagon">
            <a:avLst>
              <a:gd name="adj" fmla="val 25000"/>
              <a:gd name="vf" fmla="val 115470"/>
            </a:avLst>
          </a:prstGeom>
          <a:noFill/>
          <a:ln w="9712" cap="flat" cmpd="sng" algn="ctr">
            <a:solidFill>
              <a:srgbClr val="26FDFF">
                <a:alpha val="26471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24">
              <a:solidFill>
                <a:srgbClr val="978F7B"/>
              </a:solidFill>
            </a:endParaRPr>
          </a:p>
        </p:txBody>
      </p:sp>
      <p:sp>
        <p:nvSpPr>
          <p:cNvPr id="219" name="六边形 218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FDB81799-2441-4DBF-8759-9F87D9FD8702}"/>
              </a:ext>
            </a:extLst>
          </p:cNvPr>
          <p:cNvSpPr/>
          <p:nvPr/>
        </p:nvSpPr>
        <p:spPr>
          <a:xfrm rot="2964706">
            <a:off x="4125605" y="849661"/>
            <a:ext cx="3940791" cy="3397234"/>
          </a:xfrm>
          <a:prstGeom prst="hexagon">
            <a:avLst>
              <a:gd name="adj" fmla="val 25000"/>
              <a:gd name="vf" fmla="val 115470"/>
            </a:avLst>
          </a:prstGeom>
          <a:noFill/>
          <a:ln w="9836" cap="flat" cmpd="sng" algn="ctr">
            <a:solidFill>
              <a:srgbClr val="26FDFF">
                <a:alpha val="27451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106">
              <a:solidFill>
                <a:srgbClr val="9B9278"/>
              </a:solidFill>
            </a:endParaRPr>
          </a:p>
        </p:txBody>
      </p:sp>
      <p:sp>
        <p:nvSpPr>
          <p:cNvPr id="220" name="六边形 219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29CB2A3B-38FC-4B4E-87A6-87A906754E19}"/>
              </a:ext>
            </a:extLst>
          </p:cNvPr>
          <p:cNvSpPr/>
          <p:nvPr/>
        </p:nvSpPr>
        <p:spPr>
          <a:xfrm rot="3070588">
            <a:off x="4153405" y="871842"/>
            <a:ext cx="3885190" cy="3349303"/>
          </a:xfrm>
          <a:prstGeom prst="hexagon">
            <a:avLst>
              <a:gd name="adj" fmla="val 25000"/>
              <a:gd name="vf" fmla="val 115470"/>
            </a:avLst>
          </a:prstGeom>
          <a:noFill/>
          <a:ln w="9961" cap="flat" cmpd="sng" algn="ctr">
            <a:solidFill>
              <a:srgbClr val="26FDFF">
                <a:alpha val="28431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188">
              <a:solidFill>
                <a:srgbClr val="A09576"/>
              </a:solidFill>
            </a:endParaRPr>
          </a:p>
        </p:txBody>
      </p:sp>
      <p:sp>
        <p:nvSpPr>
          <p:cNvPr id="221" name="六边形 220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E763E774-4E7C-48D4-91DF-DC3978C63F35}"/>
              </a:ext>
            </a:extLst>
          </p:cNvPr>
          <p:cNvSpPr/>
          <p:nvPr/>
        </p:nvSpPr>
        <p:spPr>
          <a:xfrm rot="3176471">
            <a:off x="4181205" y="894023"/>
            <a:ext cx="3829590" cy="3301371"/>
          </a:xfrm>
          <a:prstGeom prst="hexagon">
            <a:avLst>
              <a:gd name="adj" fmla="val 25000"/>
              <a:gd name="vf" fmla="val 115470"/>
            </a:avLst>
          </a:prstGeom>
          <a:noFill/>
          <a:ln w="10085" cap="flat" cmpd="sng" algn="ctr">
            <a:solidFill>
              <a:srgbClr val="26FDFF">
                <a:alpha val="29412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71">
              <a:solidFill>
                <a:srgbClr val="A49873"/>
              </a:solidFill>
            </a:endParaRPr>
          </a:p>
        </p:txBody>
      </p:sp>
      <p:sp>
        <p:nvSpPr>
          <p:cNvPr id="222" name="六边形 221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5110A424-2BB0-4CEA-9D2A-39CA8C6B2BB4}"/>
              </a:ext>
            </a:extLst>
          </p:cNvPr>
          <p:cNvSpPr/>
          <p:nvPr/>
        </p:nvSpPr>
        <p:spPr>
          <a:xfrm rot="3282353">
            <a:off x="4209005" y="916204"/>
            <a:ext cx="3773990" cy="3253440"/>
          </a:xfrm>
          <a:prstGeom prst="hexagon">
            <a:avLst>
              <a:gd name="adj" fmla="val 25000"/>
              <a:gd name="vf" fmla="val 115470"/>
            </a:avLst>
          </a:prstGeom>
          <a:noFill/>
          <a:ln w="10210" cap="flat" cmpd="sng" algn="ctr">
            <a:solidFill>
              <a:srgbClr val="26FDFF">
                <a:alpha val="30392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353">
              <a:solidFill>
                <a:srgbClr val="A89B70"/>
              </a:solidFill>
            </a:endParaRPr>
          </a:p>
        </p:txBody>
      </p:sp>
      <p:sp>
        <p:nvSpPr>
          <p:cNvPr id="223" name="六边形 222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785B1CC2-1B6F-48C3-BD53-A14AE4273899}"/>
              </a:ext>
            </a:extLst>
          </p:cNvPr>
          <p:cNvSpPr/>
          <p:nvPr/>
        </p:nvSpPr>
        <p:spPr>
          <a:xfrm rot="3388235">
            <a:off x="4236806" y="938384"/>
            <a:ext cx="3718389" cy="3205508"/>
          </a:xfrm>
          <a:prstGeom prst="hexagon">
            <a:avLst>
              <a:gd name="adj" fmla="val 25000"/>
              <a:gd name="vf" fmla="val 115470"/>
            </a:avLst>
          </a:prstGeom>
          <a:noFill/>
          <a:ln w="10334" cap="flat" cmpd="sng" algn="ctr">
            <a:solidFill>
              <a:srgbClr val="26FDFF">
                <a:alpha val="31373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35">
              <a:solidFill>
                <a:srgbClr val="AD9E6D"/>
              </a:solidFill>
            </a:endParaRPr>
          </a:p>
        </p:txBody>
      </p:sp>
      <p:sp>
        <p:nvSpPr>
          <p:cNvPr id="224" name="六边形 223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CA9913EA-746F-4CC2-8181-CE006EC83B6A}"/>
              </a:ext>
            </a:extLst>
          </p:cNvPr>
          <p:cNvSpPr/>
          <p:nvPr/>
        </p:nvSpPr>
        <p:spPr>
          <a:xfrm rot="3494118">
            <a:off x="4264606" y="960565"/>
            <a:ext cx="3662789" cy="3157577"/>
          </a:xfrm>
          <a:prstGeom prst="hexagon">
            <a:avLst>
              <a:gd name="adj" fmla="val 25000"/>
              <a:gd name="vf" fmla="val 115470"/>
            </a:avLst>
          </a:prstGeom>
          <a:noFill/>
          <a:ln w="10459" cap="flat" cmpd="sng" algn="ctr">
            <a:solidFill>
              <a:srgbClr val="26FDFF">
                <a:alpha val="32353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18">
              <a:solidFill>
                <a:srgbClr val="B1A16A"/>
              </a:solidFill>
            </a:endParaRPr>
          </a:p>
        </p:txBody>
      </p:sp>
      <p:sp>
        <p:nvSpPr>
          <p:cNvPr id="225" name="六边形 224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DA36507E-6237-4AEB-9CC6-65318AE0464D}"/>
              </a:ext>
            </a:extLst>
          </p:cNvPr>
          <p:cNvSpPr/>
          <p:nvPr/>
        </p:nvSpPr>
        <p:spPr>
          <a:xfrm rot="3600000">
            <a:off x="4292406" y="982746"/>
            <a:ext cx="3607189" cy="3109646"/>
          </a:xfrm>
          <a:prstGeom prst="hexagon">
            <a:avLst>
              <a:gd name="adj" fmla="val 25000"/>
              <a:gd name="vf" fmla="val 115470"/>
            </a:avLst>
          </a:prstGeom>
          <a:noFill/>
          <a:ln w="10583" cap="flat" cmpd="sng" algn="ctr">
            <a:solidFill>
              <a:srgbClr val="26FDFF">
                <a:alpha val="33333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600">
              <a:solidFill>
                <a:srgbClr val="B5A468"/>
              </a:solidFill>
            </a:endParaRPr>
          </a:p>
        </p:txBody>
      </p:sp>
      <p:sp>
        <p:nvSpPr>
          <p:cNvPr id="226" name="六边形 225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20E62315-9FB5-4E91-BD80-E2C898148FCC}"/>
              </a:ext>
            </a:extLst>
          </p:cNvPr>
          <p:cNvSpPr/>
          <p:nvPr/>
        </p:nvSpPr>
        <p:spPr>
          <a:xfrm rot="3705882">
            <a:off x="4320206" y="1004927"/>
            <a:ext cx="3551588" cy="3061714"/>
          </a:xfrm>
          <a:prstGeom prst="hexagon">
            <a:avLst>
              <a:gd name="adj" fmla="val 25000"/>
              <a:gd name="vf" fmla="val 115470"/>
            </a:avLst>
          </a:prstGeom>
          <a:noFill/>
          <a:ln w="10708" cap="flat" cmpd="sng" algn="ctr">
            <a:solidFill>
              <a:srgbClr val="26FDFF">
                <a:alpha val="34314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682">
              <a:solidFill>
                <a:srgbClr val="B9A665"/>
              </a:solidFill>
            </a:endParaRPr>
          </a:p>
        </p:txBody>
      </p:sp>
      <p:sp>
        <p:nvSpPr>
          <p:cNvPr id="227" name="六边形 226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4DFD11FC-A158-4130-8717-432B35780360}"/>
              </a:ext>
            </a:extLst>
          </p:cNvPr>
          <p:cNvSpPr/>
          <p:nvPr/>
        </p:nvSpPr>
        <p:spPr>
          <a:xfrm rot="3811765">
            <a:off x="4348006" y="1027108"/>
            <a:ext cx="3495988" cy="3013783"/>
          </a:xfrm>
          <a:prstGeom prst="hexagon">
            <a:avLst>
              <a:gd name="adj" fmla="val 25000"/>
              <a:gd name="vf" fmla="val 115470"/>
            </a:avLst>
          </a:prstGeom>
          <a:noFill/>
          <a:ln w="10832" cap="flat" cmpd="sng" algn="ctr">
            <a:solidFill>
              <a:srgbClr val="26FDFF">
                <a:alpha val="35294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765">
              <a:solidFill>
                <a:srgbClr val="BEA962"/>
              </a:solidFill>
            </a:endParaRPr>
          </a:p>
        </p:txBody>
      </p:sp>
      <p:sp>
        <p:nvSpPr>
          <p:cNvPr id="228" name="六边形 227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E779ACF2-DDAA-488C-873C-7B1D049DEA34}"/>
              </a:ext>
            </a:extLst>
          </p:cNvPr>
          <p:cNvSpPr/>
          <p:nvPr/>
        </p:nvSpPr>
        <p:spPr>
          <a:xfrm rot="3917647">
            <a:off x="4375807" y="1049288"/>
            <a:ext cx="3440388" cy="2965852"/>
          </a:xfrm>
          <a:prstGeom prst="hexagon">
            <a:avLst>
              <a:gd name="adj" fmla="val 25000"/>
              <a:gd name="vf" fmla="val 115470"/>
            </a:avLst>
          </a:prstGeom>
          <a:noFill/>
          <a:ln w="10957" cap="flat" cmpd="sng" algn="ctr">
            <a:solidFill>
              <a:srgbClr val="26FDFF">
                <a:alpha val="36275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47">
              <a:solidFill>
                <a:srgbClr val="C2AC5F"/>
              </a:solidFill>
            </a:endParaRPr>
          </a:p>
        </p:txBody>
      </p:sp>
      <p:sp>
        <p:nvSpPr>
          <p:cNvPr id="229" name="六边形 228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20E6E417-82EF-4E0F-AB2B-D0619D655409}"/>
              </a:ext>
            </a:extLst>
          </p:cNvPr>
          <p:cNvSpPr/>
          <p:nvPr/>
        </p:nvSpPr>
        <p:spPr>
          <a:xfrm rot="4023529">
            <a:off x="4403607" y="1071469"/>
            <a:ext cx="3384788" cy="2917920"/>
          </a:xfrm>
          <a:prstGeom prst="hexagon">
            <a:avLst>
              <a:gd name="adj" fmla="val 25000"/>
              <a:gd name="vf" fmla="val 115470"/>
            </a:avLst>
          </a:prstGeom>
          <a:noFill/>
          <a:ln w="11081" cap="flat" cmpd="sng" algn="ctr">
            <a:solidFill>
              <a:srgbClr val="26FDFF">
                <a:alpha val="37255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929">
              <a:solidFill>
                <a:srgbClr val="C6AF5C"/>
              </a:solidFill>
            </a:endParaRPr>
          </a:p>
        </p:txBody>
      </p:sp>
      <p:sp>
        <p:nvSpPr>
          <p:cNvPr id="230" name="六边形 229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482A3060-D42D-4E2F-906F-2555FB345DC0}"/>
              </a:ext>
            </a:extLst>
          </p:cNvPr>
          <p:cNvSpPr/>
          <p:nvPr/>
        </p:nvSpPr>
        <p:spPr>
          <a:xfrm rot="4129412">
            <a:off x="4431407" y="1093650"/>
            <a:ext cx="3329187" cy="2869989"/>
          </a:xfrm>
          <a:prstGeom prst="hexagon">
            <a:avLst>
              <a:gd name="adj" fmla="val 25000"/>
              <a:gd name="vf" fmla="val 115470"/>
            </a:avLst>
          </a:prstGeom>
          <a:noFill/>
          <a:ln w="11206" cap="flat" cmpd="sng" algn="ctr">
            <a:solidFill>
              <a:srgbClr val="26FDFF">
                <a:alpha val="38235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012">
              <a:solidFill>
                <a:srgbClr val="CBB259"/>
              </a:solidFill>
            </a:endParaRPr>
          </a:p>
        </p:txBody>
      </p:sp>
      <p:sp>
        <p:nvSpPr>
          <p:cNvPr id="231" name="六边形 230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91445049-0041-4468-A0B9-E356276F5765}"/>
              </a:ext>
            </a:extLst>
          </p:cNvPr>
          <p:cNvSpPr/>
          <p:nvPr/>
        </p:nvSpPr>
        <p:spPr>
          <a:xfrm rot="4235294">
            <a:off x="4459207" y="1115831"/>
            <a:ext cx="3273587" cy="2822058"/>
          </a:xfrm>
          <a:prstGeom prst="hexagon">
            <a:avLst>
              <a:gd name="adj" fmla="val 25000"/>
              <a:gd name="vf" fmla="val 115470"/>
            </a:avLst>
          </a:prstGeom>
          <a:noFill/>
          <a:ln w="11330" cap="flat" cmpd="sng" algn="ctr">
            <a:solidFill>
              <a:srgbClr val="26FDFF">
                <a:alpha val="39216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094">
              <a:solidFill>
                <a:srgbClr val="CFB557"/>
              </a:solidFill>
            </a:endParaRPr>
          </a:p>
        </p:txBody>
      </p:sp>
      <p:sp>
        <p:nvSpPr>
          <p:cNvPr id="232" name="六边形 231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98A514C1-9F9D-4D46-B757-4DA55C5D06E9}"/>
              </a:ext>
            </a:extLst>
          </p:cNvPr>
          <p:cNvSpPr/>
          <p:nvPr/>
        </p:nvSpPr>
        <p:spPr>
          <a:xfrm rot="4341177">
            <a:off x="4487008" y="1138011"/>
            <a:ext cx="3217986" cy="2774126"/>
          </a:xfrm>
          <a:prstGeom prst="hexagon">
            <a:avLst>
              <a:gd name="adj" fmla="val 25000"/>
              <a:gd name="vf" fmla="val 115470"/>
            </a:avLst>
          </a:prstGeom>
          <a:noFill/>
          <a:ln w="11455" cap="flat" cmpd="sng" algn="ctr">
            <a:solidFill>
              <a:srgbClr val="26FDFF">
                <a:alpha val="40196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176">
              <a:solidFill>
                <a:srgbClr val="D3B854"/>
              </a:solidFill>
            </a:endParaRPr>
          </a:p>
        </p:txBody>
      </p:sp>
      <p:sp>
        <p:nvSpPr>
          <p:cNvPr id="233" name="六边形 232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F5BA1DC2-10D6-42D3-9E55-7512E96666F8}"/>
              </a:ext>
            </a:extLst>
          </p:cNvPr>
          <p:cNvSpPr/>
          <p:nvPr/>
        </p:nvSpPr>
        <p:spPr>
          <a:xfrm rot="4447059">
            <a:off x="4514807" y="1160192"/>
            <a:ext cx="3162386" cy="2726195"/>
          </a:xfrm>
          <a:prstGeom prst="hexagon">
            <a:avLst>
              <a:gd name="adj" fmla="val 25000"/>
              <a:gd name="vf" fmla="val 115470"/>
            </a:avLst>
          </a:prstGeom>
          <a:noFill/>
          <a:ln w="11579" cap="flat" cmpd="sng" algn="ctr">
            <a:solidFill>
              <a:srgbClr val="26FDFF">
                <a:alpha val="41176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259">
              <a:solidFill>
                <a:srgbClr val="D8BB51"/>
              </a:solidFill>
            </a:endParaRPr>
          </a:p>
        </p:txBody>
      </p:sp>
      <p:sp>
        <p:nvSpPr>
          <p:cNvPr id="234" name="六边形 233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E3656A48-99E8-4455-9DC1-759BB661AACB}"/>
              </a:ext>
            </a:extLst>
          </p:cNvPr>
          <p:cNvSpPr/>
          <p:nvPr/>
        </p:nvSpPr>
        <p:spPr>
          <a:xfrm rot="4552941">
            <a:off x="4542608" y="1182373"/>
            <a:ext cx="3106786" cy="2678264"/>
          </a:xfrm>
          <a:prstGeom prst="hexagon">
            <a:avLst>
              <a:gd name="adj" fmla="val 25000"/>
              <a:gd name="vf" fmla="val 115470"/>
            </a:avLst>
          </a:prstGeom>
          <a:noFill/>
          <a:ln w="11704" cap="flat" cmpd="sng" algn="ctr">
            <a:solidFill>
              <a:srgbClr val="26FDFF">
                <a:alpha val="42157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41">
              <a:solidFill>
                <a:srgbClr val="DCBD4E"/>
              </a:solidFill>
            </a:endParaRPr>
          </a:p>
        </p:txBody>
      </p:sp>
      <p:sp>
        <p:nvSpPr>
          <p:cNvPr id="235" name="六边形 234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58E54F95-F55C-4556-829D-A86A377A4B9F}"/>
              </a:ext>
            </a:extLst>
          </p:cNvPr>
          <p:cNvSpPr/>
          <p:nvPr/>
        </p:nvSpPr>
        <p:spPr>
          <a:xfrm rot="4658823">
            <a:off x="4570408" y="1204554"/>
            <a:ext cx="3051185" cy="2630332"/>
          </a:xfrm>
          <a:prstGeom prst="hexagon">
            <a:avLst>
              <a:gd name="adj" fmla="val 25000"/>
              <a:gd name="vf" fmla="val 115470"/>
            </a:avLst>
          </a:prstGeom>
          <a:noFill/>
          <a:ln w="11828" cap="flat" cmpd="sng" algn="ctr">
            <a:solidFill>
              <a:srgbClr val="26FDFF">
                <a:alpha val="43137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24">
              <a:solidFill>
                <a:srgbClr val="E0C04B"/>
              </a:solidFill>
            </a:endParaRPr>
          </a:p>
        </p:txBody>
      </p:sp>
      <p:sp>
        <p:nvSpPr>
          <p:cNvPr id="236" name="六边形 235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0AE3A0D9-542F-4A99-BAE9-8220CE066073}"/>
              </a:ext>
            </a:extLst>
          </p:cNvPr>
          <p:cNvSpPr/>
          <p:nvPr/>
        </p:nvSpPr>
        <p:spPr>
          <a:xfrm rot="4764706">
            <a:off x="4598208" y="1226734"/>
            <a:ext cx="2995585" cy="2582401"/>
          </a:xfrm>
          <a:prstGeom prst="hexagon">
            <a:avLst>
              <a:gd name="adj" fmla="val 25000"/>
              <a:gd name="vf" fmla="val 115470"/>
            </a:avLst>
          </a:prstGeom>
          <a:noFill/>
          <a:ln w="11953" cap="flat" cmpd="sng" algn="ctr">
            <a:solidFill>
              <a:srgbClr val="26FDFF">
                <a:alpha val="44118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506">
              <a:solidFill>
                <a:srgbClr val="E5C348"/>
              </a:solidFill>
            </a:endParaRPr>
          </a:p>
        </p:txBody>
      </p:sp>
      <p:sp>
        <p:nvSpPr>
          <p:cNvPr id="237" name="六边形 236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69A56B45-D8B6-4953-AFC5-B46C97E6A998}"/>
              </a:ext>
            </a:extLst>
          </p:cNvPr>
          <p:cNvSpPr/>
          <p:nvPr/>
        </p:nvSpPr>
        <p:spPr>
          <a:xfrm rot="4870588">
            <a:off x="4626008" y="1248915"/>
            <a:ext cx="2939985" cy="2534470"/>
          </a:xfrm>
          <a:prstGeom prst="hexagon">
            <a:avLst>
              <a:gd name="adj" fmla="val 25000"/>
              <a:gd name="vf" fmla="val 115470"/>
            </a:avLst>
          </a:prstGeom>
          <a:noFill/>
          <a:ln w="12077" cap="flat" cmpd="sng" algn="ctr">
            <a:solidFill>
              <a:srgbClr val="26FDFF">
                <a:alpha val="45098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588">
              <a:solidFill>
                <a:srgbClr val="E9C646"/>
              </a:solidFill>
            </a:endParaRPr>
          </a:p>
        </p:txBody>
      </p:sp>
      <p:sp>
        <p:nvSpPr>
          <p:cNvPr id="238" name="六边形 237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9A4F253D-6B1D-4BBA-A743-53BBCFB90CC9}"/>
              </a:ext>
            </a:extLst>
          </p:cNvPr>
          <p:cNvSpPr/>
          <p:nvPr/>
        </p:nvSpPr>
        <p:spPr>
          <a:xfrm rot="4976471">
            <a:off x="4653809" y="1271096"/>
            <a:ext cx="2884384" cy="2486538"/>
          </a:xfrm>
          <a:prstGeom prst="hexagon">
            <a:avLst>
              <a:gd name="adj" fmla="val 25000"/>
              <a:gd name="vf" fmla="val 115470"/>
            </a:avLst>
          </a:prstGeom>
          <a:noFill/>
          <a:ln w="12202" cap="flat" cmpd="sng" algn="ctr">
            <a:solidFill>
              <a:srgbClr val="26FDFF">
                <a:alpha val="46078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671">
              <a:solidFill>
                <a:srgbClr val="EDC943"/>
              </a:solidFill>
            </a:endParaRPr>
          </a:p>
        </p:txBody>
      </p:sp>
      <p:sp>
        <p:nvSpPr>
          <p:cNvPr id="239" name="六边形 238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C9374F81-09BC-4D5B-A242-F0AB22EFA81A}"/>
              </a:ext>
            </a:extLst>
          </p:cNvPr>
          <p:cNvSpPr/>
          <p:nvPr/>
        </p:nvSpPr>
        <p:spPr>
          <a:xfrm rot="5082353">
            <a:off x="4681608" y="1293277"/>
            <a:ext cx="2828784" cy="2438607"/>
          </a:xfrm>
          <a:prstGeom prst="hexagon">
            <a:avLst>
              <a:gd name="adj" fmla="val 25000"/>
              <a:gd name="vf" fmla="val 115470"/>
            </a:avLst>
          </a:prstGeom>
          <a:noFill/>
          <a:ln w="12326" cap="flat" cmpd="sng" algn="ctr">
            <a:solidFill>
              <a:srgbClr val="26FDFF">
                <a:alpha val="47059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753">
              <a:solidFill>
                <a:srgbClr val="F2CC40"/>
              </a:solidFill>
            </a:endParaRPr>
          </a:p>
        </p:txBody>
      </p:sp>
      <p:sp>
        <p:nvSpPr>
          <p:cNvPr id="240" name="六边形 239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FF552D6F-F945-4995-8319-FF2A6B96A58B}"/>
              </a:ext>
            </a:extLst>
          </p:cNvPr>
          <p:cNvSpPr/>
          <p:nvPr/>
        </p:nvSpPr>
        <p:spPr>
          <a:xfrm rot="5188235">
            <a:off x="4709409" y="1315457"/>
            <a:ext cx="2773184" cy="2390676"/>
          </a:xfrm>
          <a:prstGeom prst="hexagon">
            <a:avLst>
              <a:gd name="adj" fmla="val 25000"/>
              <a:gd name="vf" fmla="val 115470"/>
            </a:avLst>
          </a:prstGeom>
          <a:noFill/>
          <a:ln w="12451" cap="flat" cmpd="sng" algn="ctr">
            <a:solidFill>
              <a:srgbClr val="26FDFF">
                <a:alpha val="48039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835">
              <a:solidFill>
                <a:srgbClr val="F6CF3D"/>
              </a:solidFill>
            </a:endParaRPr>
          </a:p>
        </p:txBody>
      </p:sp>
      <p:sp>
        <p:nvSpPr>
          <p:cNvPr id="241" name="六边形 240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DA861688-CF60-4CA7-B591-0CC9635E96F0}"/>
              </a:ext>
            </a:extLst>
          </p:cNvPr>
          <p:cNvSpPr/>
          <p:nvPr/>
        </p:nvSpPr>
        <p:spPr>
          <a:xfrm rot="5294117">
            <a:off x="4737209" y="1337638"/>
            <a:ext cx="2717583" cy="2342744"/>
          </a:xfrm>
          <a:prstGeom prst="hexagon">
            <a:avLst>
              <a:gd name="adj" fmla="val 25000"/>
              <a:gd name="vf" fmla="val 115470"/>
            </a:avLst>
          </a:prstGeom>
          <a:noFill/>
          <a:ln w="12575" cap="flat" cmpd="sng" algn="ctr">
            <a:solidFill>
              <a:srgbClr val="26FDFF">
                <a:alpha val="4902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918">
              <a:solidFill>
                <a:srgbClr val="FAD23A"/>
              </a:solidFill>
            </a:endParaRPr>
          </a:p>
        </p:txBody>
      </p:sp>
      <p:sp>
        <p:nvSpPr>
          <p:cNvPr id="4" name="六边形 3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F1B2D59D-C0AE-4E97-B405-DDC7CB8442C7}"/>
              </a:ext>
            </a:extLst>
          </p:cNvPr>
          <p:cNvSpPr/>
          <p:nvPr/>
        </p:nvSpPr>
        <p:spPr>
          <a:xfrm rot="5400000">
            <a:off x="4765009" y="1359819"/>
            <a:ext cx="2661983" cy="2294813"/>
          </a:xfrm>
          <a:prstGeom prst="hexagon">
            <a:avLst/>
          </a:prstGeom>
          <a:noFill/>
          <a:ln w="12700">
            <a:solidFill>
              <a:srgbClr val="26FD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b="1">
              <a:solidFill>
                <a:srgbClr val="FFD538"/>
              </a:solidFill>
            </a:endParaRPr>
          </a:p>
        </p:txBody>
      </p:sp>
      <p:sp>
        <p:nvSpPr>
          <p:cNvPr id="127" name="任意多边形: 形状 126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88546939-938F-4EDA-8538-93CEA7484A0E}"/>
              </a:ext>
            </a:extLst>
          </p:cNvPr>
          <p:cNvSpPr/>
          <p:nvPr/>
        </p:nvSpPr>
        <p:spPr>
          <a:xfrm>
            <a:off x="-550922" y="-322506"/>
            <a:ext cx="2786124" cy="7503011"/>
          </a:xfrm>
          <a:custGeom>
            <a:avLst/>
            <a:gdLst>
              <a:gd name="connsiteX0" fmla="*/ 1705162 w 2786124"/>
              <a:gd name="connsiteY0" fmla="*/ 1403035 h 7503011"/>
              <a:gd name="connsiteX1" fmla="*/ 1938128 w 2786124"/>
              <a:gd name="connsiteY1" fmla="*/ 937103 h 7503011"/>
              <a:gd name="connsiteX2" fmla="*/ 2553158 w 2786124"/>
              <a:gd name="connsiteY2" fmla="*/ 937103 h 7503011"/>
              <a:gd name="connsiteX3" fmla="*/ 2786124 w 2786124"/>
              <a:gd name="connsiteY3" fmla="*/ 1403035 h 7503011"/>
              <a:gd name="connsiteX4" fmla="*/ 2553158 w 2786124"/>
              <a:gd name="connsiteY4" fmla="*/ 1868967 h 7503011"/>
              <a:gd name="connsiteX5" fmla="*/ 1938128 w 2786124"/>
              <a:gd name="connsiteY5" fmla="*/ 1868967 h 7503011"/>
              <a:gd name="connsiteX6" fmla="*/ 1705162 w 2786124"/>
              <a:gd name="connsiteY6" fmla="*/ 2342519 h 7503011"/>
              <a:gd name="connsiteX7" fmla="*/ 1938128 w 2786124"/>
              <a:gd name="connsiteY7" fmla="*/ 1876587 h 7503011"/>
              <a:gd name="connsiteX8" fmla="*/ 2553158 w 2786124"/>
              <a:gd name="connsiteY8" fmla="*/ 1876587 h 7503011"/>
              <a:gd name="connsiteX9" fmla="*/ 2786124 w 2786124"/>
              <a:gd name="connsiteY9" fmla="*/ 2342519 h 7503011"/>
              <a:gd name="connsiteX10" fmla="*/ 2553158 w 2786124"/>
              <a:gd name="connsiteY10" fmla="*/ 2808451 h 7503011"/>
              <a:gd name="connsiteX11" fmla="*/ 1938128 w 2786124"/>
              <a:gd name="connsiteY11" fmla="*/ 2808451 h 7503011"/>
              <a:gd name="connsiteX12" fmla="*/ 1705162 w 2786124"/>
              <a:gd name="connsiteY12" fmla="*/ 3282003 h 7503011"/>
              <a:gd name="connsiteX13" fmla="*/ 1938128 w 2786124"/>
              <a:gd name="connsiteY13" fmla="*/ 2816071 h 7503011"/>
              <a:gd name="connsiteX14" fmla="*/ 2553158 w 2786124"/>
              <a:gd name="connsiteY14" fmla="*/ 2816071 h 7503011"/>
              <a:gd name="connsiteX15" fmla="*/ 2786124 w 2786124"/>
              <a:gd name="connsiteY15" fmla="*/ 3282003 h 7503011"/>
              <a:gd name="connsiteX16" fmla="*/ 2553158 w 2786124"/>
              <a:gd name="connsiteY16" fmla="*/ 3747935 h 7503011"/>
              <a:gd name="connsiteX17" fmla="*/ 1938128 w 2786124"/>
              <a:gd name="connsiteY17" fmla="*/ 3747935 h 7503011"/>
              <a:gd name="connsiteX18" fmla="*/ 1705162 w 2786124"/>
              <a:gd name="connsiteY18" fmla="*/ 4221487 h 7503011"/>
              <a:gd name="connsiteX19" fmla="*/ 1938128 w 2786124"/>
              <a:gd name="connsiteY19" fmla="*/ 3755555 h 7503011"/>
              <a:gd name="connsiteX20" fmla="*/ 2553158 w 2786124"/>
              <a:gd name="connsiteY20" fmla="*/ 3755555 h 7503011"/>
              <a:gd name="connsiteX21" fmla="*/ 2786124 w 2786124"/>
              <a:gd name="connsiteY21" fmla="*/ 4221487 h 7503011"/>
              <a:gd name="connsiteX22" fmla="*/ 2553158 w 2786124"/>
              <a:gd name="connsiteY22" fmla="*/ 4687419 h 7503011"/>
              <a:gd name="connsiteX23" fmla="*/ 1938128 w 2786124"/>
              <a:gd name="connsiteY23" fmla="*/ 4687419 h 7503011"/>
              <a:gd name="connsiteX24" fmla="*/ 1705162 w 2786124"/>
              <a:gd name="connsiteY24" fmla="*/ 5160971 h 7503011"/>
              <a:gd name="connsiteX25" fmla="*/ 1938128 w 2786124"/>
              <a:gd name="connsiteY25" fmla="*/ 4695039 h 7503011"/>
              <a:gd name="connsiteX26" fmla="*/ 2553158 w 2786124"/>
              <a:gd name="connsiteY26" fmla="*/ 4695039 h 7503011"/>
              <a:gd name="connsiteX27" fmla="*/ 2786124 w 2786124"/>
              <a:gd name="connsiteY27" fmla="*/ 5160971 h 7503011"/>
              <a:gd name="connsiteX28" fmla="*/ 2553158 w 2786124"/>
              <a:gd name="connsiteY28" fmla="*/ 5626903 h 7503011"/>
              <a:gd name="connsiteX29" fmla="*/ 1938128 w 2786124"/>
              <a:gd name="connsiteY29" fmla="*/ 5626903 h 7503011"/>
              <a:gd name="connsiteX30" fmla="*/ 1705162 w 2786124"/>
              <a:gd name="connsiteY30" fmla="*/ 6095216 h 7503011"/>
              <a:gd name="connsiteX31" fmla="*/ 1938128 w 2786124"/>
              <a:gd name="connsiteY31" fmla="*/ 5629284 h 7503011"/>
              <a:gd name="connsiteX32" fmla="*/ 2553158 w 2786124"/>
              <a:gd name="connsiteY32" fmla="*/ 5629284 h 7503011"/>
              <a:gd name="connsiteX33" fmla="*/ 2786124 w 2786124"/>
              <a:gd name="connsiteY33" fmla="*/ 6095216 h 7503011"/>
              <a:gd name="connsiteX34" fmla="*/ 2553158 w 2786124"/>
              <a:gd name="connsiteY34" fmla="*/ 6561148 h 7503011"/>
              <a:gd name="connsiteX35" fmla="*/ 1938128 w 2786124"/>
              <a:gd name="connsiteY35" fmla="*/ 6561148 h 7503011"/>
              <a:gd name="connsiteX36" fmla="*/ 851535 w 2786124"/>
              <a:gd name="connsiteY36" fmla="*/ 6568766 h 7503011"/>
              <a:gd name="connsiteX37" fmla="*/ 1084502 w 2786124"/>
              <a:gd name="connsiteY37" fmla="*/ 6102836 h 7503011"/>
              <a:gd name="connsiteX38" fmla="*/ 1699531 w 2786124"/>
              <a:gd name="connsiteY38" fmla="*/ 6102836 h 7503011"/>
              <a:gd name="connsiteX39" fmla="*/ 1932497 w 2786124"/>
              <a:gd name="connsiteY39" fmla="*/ 6568766 h 7503011"/>
              <a:gd name="connsiteX40" fmla="*/ 1699531 w 2786124"/>
              <a:gd name="connsiteY40" fmla="*/ 7034699 h 7503011"/>
              <a:gd name="connsiteX41" fmla="*/ 1084502 w 2786124"/>
              <a:gd name="connsiteY41" fmla="*/ 7034699 h 7503011"/>
              <a:gd name="connsiteX42" fmla="*/ 851535 w 2786124"/>
              <a:gd name="connsiteY42" fmla="*/ 5634522 h 7503011"/>
              <a:gd name="connsiteX43" fmla="*/ 1084502 w 2786124"/>
              <a:gd name="connsiteY43" fmla="*/ 5168591 h 7503011"/>
              <a:gd name="connsiteX44" fmla="*/ 1699531 w 2786124"/>
              <a:gd name="connsiteY44" fmla="*/ 5168591 h 7503011"/>
              <a:gd name="connsiteX45" fmla="*/ 1932497 w 2786124"/>
              <a:gd name="connsiteY45" fmla="*/ 5634522 h 7503011"/>
              <a:gd name="connsiteX46" fmla="*/ 1699531 w 2786124"/>
              <a:gd name="connsiteY46" fmla="*/ 6100454 h 7503011"/>
              <a:gd name="connsiteX47" fmla="*/ 1084502 w 2786124"/>
              <a:gd name="connsiteY47" fmla="*/ 6100454 h 7503011"/>
              <a:gd name="connsiteX48" fmla="*/ 851535 w 2786124"/>
              <a:gd name="connsiteY48" fmla="*/ 4695039 h 7503011"/>
              <a:gd name="connsiteX49" fmla="*/ 1084502 w 2786124"/>
              <a:gd name="connsiteY49" fmla="*/ 4229107 h 7503011"/>
              <a:gd name="connsiteX50" fmla="*/ 1699531 w 2786124"/>
              <a:gd name="connsiteY50" fmla="*/ 4229107 h 7503011"/>
              <a:gd name="connsiteX51" fmla="*/ 1932497 w 2786124"/>
              <a:gd name="connsiteY51" fmla="*/ 4695039 h 7503011"/>
              <a:gd name="connsiteX52" fmla="*/ 1699531 w 2786124"/>
              <a:gd name="connsiteY52" fmla="*/ 5160971 h 7503011"/>
              <a:gd name="connsiteX53" fmla="*/ 1084502 w 2786124"/>
              <a:gd name="connsiteY53" fmla="*/ 5160971 h 7503011"/>
              <a:gd name="connsiteX54" fmla="*/ 851535 w 2786124"/>
              <a:gd name="connsiteY54" fmla="*/ 3755555 h 7503011"/>
              <a:gd name="connsiteX55" fmla="*/ 1084502 w 2786124"/>
              <a:gd name="connsiteY55" fmla="*/ 3289623 h 7503011"/>
              <a:gd name="connsiteX56" fmla="*/ 1699531 w 2786124"/>
              <a:gd name="connsiteY56" fmla="*/ 3289623 h 7503011"/>
              <a:gd name="connsiteX57" fmla="*/ 1932497 w 2786124"/>
              <a:gd name="connsiteY57" fmla="*/ 3755555 h 7503011"/>
              <a:gd name="connsiteX58" fmla="*/ 1699531 w 2786124"/>
              <a:gd name="connsiteY58" fmla="*/ 4221487 h 7503011"/>
              <a:gd name="connsiteX59" fmla="*/ 1084502 w 2786124"/>
              <a:gd name="connsiteY59" fmla="*/ 4221487 h 7503011"/>
              <a:gd name="connsiteX60" fmla="*/ 851535 w 2786124"/>
              <a:gd name="connsiteY60" fmla="*/ 2816071 h 7503011"/>
              <a:gd name="connsiteX61" fmla="*/ 1084501 w 2786124"/>
              <a:gd name="connsiteY61" fmla="*/ 2350139 h 7503011"/>
              <a:gd name="connsiteX62" fmla="*/ 1699531 w 2786124"/>
              <a:gd name="connsiteY62" fmla="*/ 2350139 h 7503011"/>
              <a:gd name="connsiteX63" fmla="*/ 1932497 w 2786124"/>
              <a:gd name="connsiteY63" fmla="*/ 2816071 h 7503011"/>
              <a:gd name="connsiteX64" fmla="*/ 1699531 w 2786124"/>
              <a:gd name="connsiteY64" fmla="*/ 3282003 h 7503011"/>
              <a:gd name="connsiteX65" fmla="*/ 1084501 w 2786124"/>
              <a:gd name="connsiteY65" fmla="*/ 3282003 h 7503011"/>
              <a:gd name="connsiteX66" fmla="*/ 851535 w 2786124"/>
              <a:gd name="connsiteY66" fmla="*/ 1876587 h 7503011"/>
              <a:gd name="connsiteX67" fmla="*/ 1084501 w 2786124"/>
              <a:gd name="connsiteY67" fmla="*/ 1410655 h 7503011"/>
              <a:gd name="connsiteX68" fmla="*/ 1699531 w 2786124"/>
              <a:gd name="connsiteY68" fmla="*/ 1410655 h 7503011"/>
              <a:gd name="connsiteX69" fmla="*/ 1932497 w 2786124"/>
              <a:gd name="connsiteY69" fmla="*/ 1876587 h 7503011"/>
              <a:gd name="connsiteX70" fmla="*/ 1699531 w 2786124"/>
              <a:gd name="connsiteY70" fmla="*/ 2342519 h 7503011"/>
              <a:gd name="connsiteX71" fmla="*/ 1084501 w 2786124"/>
              <a:gd name="connsiteY71" fmla="*/ 2342519 h 7503011"/>
              <a:gd name="connsiteX72" fmla="*/ 851535 w 2786124"/>
              <a:gd name="connsiteY72" fmla="*/ 937103 h 7503011"/>
              <a:gd name="connsiteX73" fmla="*/ 1084501 w 2786124"/>
              <a:gd name="connsiteY73" fmla="*/ 471171 h 7503011"/>
              <a:gd name="connsiteX74" fmla="*/ 1699531 w 2786124"/>
              <a:gd name="connsiteY74" fmla="*/ 471171 h 7503011"/>
              <a:gd name="connsiteX75" fmla="*/ 1932497 w 2786124"/>
              <a:gd name="connsiteY75" fmla="*/ 937103 h 7503011"/>
              <a:gd name="connsiteX76" fmla="*/ 1699531 w 2786124"/>
              <a:gd name="connsiteY76" fmla="*/ 1403035 h 7503011"/>
              <a:gd name="connsiteX77" fmla="*/ 1084501 w 2786124"/>
              <a:gd name="connsiteY77" fmla="*/ 1403035 h 7503011"/>
              <a:gd name="connsiteX78" fmla="*/ 0 w 2786124"/>
              <a:gd name="connsiteY78" fmla="*/ 465932 h 7503011"/>
              <a:gd name="connsiteX79" fmla="*/ 232967 w 2786124"/>
              <a:gd name="connsiteY79" fmla="*/ 0 h 7503011"/>
              <a:gd name="connsiteX80" fmla="*/ 847997 w 2786124"/>
              <a:gd name="connsiteY80" fmla="*/ 0 h 7503011"/>
              <a:gd name="connsiteX81" fmla="*/ 1080962 w 2786124"/>
              <a:gd name="connsiteY81" fmla="*/ 465932 h 7503011"/>
              <a:gd name="connsiteX82" fmla="*/ 847997 w 2786124"/>
              <a:gd name="connsiteY82" fmla="*/ 931864 h 7503011"/>
              <a:gd name="connsiteX83" fmla="*/ 232967 w 2786124"/>
              <a:gd name="connsiteY83" fmla="*/ 931864 h 7503011"/>
              <a:gd name="connsiteX84" fmla="*/ 0 w 2786124"/>
              <a:gd name="connsiteY84" fmla="*/ 1405416 h 7503011"/>
              <a:gd name="connsiteX85" fmla="*/ 232967 w 2786124"/>
              <a:gd name="connsiteY85" fmla="*/ 939484 h 7503011"/>
              <a:gd name="connsiteX86" fmla="*/ 847997 w 2786124"/>
              <a:gd name="connsiteY86" fmla="*/ 939484 h 7503011"/>
              <a:gd name="connsiteX87" fmla="*/ 1080962 w 2786124"/>
              <a:gd name="connsiteY87" fmla="*/ 1405416 h 7503011"/>
              <a:gd name="connsiteX88" fmla="*/ 847997 w 2786124"/>
              <a:gd name="connsiteY88" fmla="*/ 1871348 h 7503011"/>
              <a:gd name="connsiteX89" fmla="*/ 232967 w 2786124"/>
              <a:gd name="connsiteY89" fmla="*/ 1871348 h 7503011"/>
              <a:gd name="connsiteX90" fmla="*/ 0 w 2786124"/>
              <a:gd name="connsiteY90" fmla="*/ 2344900 h 7503011"/>
              <a:gd name="connsiteX91" fmla="*/ 232967 w 2786124"/>
              <a:gd name="connsiteY91" fmla="*/ 1878968 h 7503011"/>
              <a:gd name="connsiteX92" fmla="*/ 847997 w 2786124"/>
              <a:gd name="connsiteY92" fmla="*/ 1878968 h 7503011"/>
              <a:gd name="connsiteX93" fmla="*/ 1080962 w 2786124"/>
              <a:gd name="connsiteY93" fmla="*/ 2344900 h 7503011"/>
              <a:gd name="connsiteX94" fmla="*/ 847997 w 2786124"/>
              <a:gd name="connsiteY94" fmla="*/ 2810832 h 7503011"/>
              <a:gd name="connsiteX95" fmla="*/ 232967 w 2786124"/>
              <a:gd name="connsiteY95" fmla="*/ 2810832 h 7503011"/>
              <a:gd name="connsiteX96" fmla="*/ 0 w 2786124"/>
              <a:gd name="connsiteY96" fmla="*/ 3284384 h 7503011"/>
              <a:gd name="connsiteX97" fmla="*/ 232967 w 2786124"/>
              <a:gd name="connsiteY97" fmla="*/ 2818452 h 7503011"/>
              <a:gd name="connsiteX98" fmla="*/ 847997 w 2786124"/>
              <a:gd name="connsiteY98" fmla="*/ 2818452 h 7503011"/>
              <a:gd name="connsiteX99" fmla="*/ 1080962 w 2786124"/>
              <a:gd name="connsiteY99" fmla="*/ 3284384 h 7503011"/>
              <a:gd name="connsiteX100" fmla="*/ 847997 w 2786124"/>
              <a:gd name="connsiteY100" fmla="*/ 3750316 h 7503011"/>
              <a:gd name="connsiteX101" fmla="*/ 232967 w 2786124"/>
              <a:gd name="connsiteY101" fmla="*/ 3750316 h 7503011"/>
              <a:gd name="connsiteX102" fmla="*/ 0 w 2786124"/>
              <a:gd name="connsiteY102" fmla="*/ 4223868 h 7503011"/>
              <a:gd name="connsiteX103" fmla="*/ 232967 w 2786124"/>
              <a:gd name="connsiteY103" fmla="*/ 3757936 h 7503011"/>
              <a:gd name="connsiteX104" fmla="*/ 847997 w 2786124"/>
              <a:gd name="connsiteY104" fmla="*/ 3757936 h 7503011"/>
              <a:gd name="connsiteX105" fmla="*/ 1080962 w 2786124"/>
              <a:gd name="connsiteY105" fmla="*/ 4223868 h 7503011"/>
              <a:gd name="connsiteX106" fmla="*/ 847997 w 2786124"/>
              <a:gd name="connsiteY106" fmla="*/ 4689800 h 7503011"/>
              <a:gd name="connsiteX107" fmla="*/ 232967 w 2786124"/>
              <a:gd name="connsiteY107" fmla="*/ 4689800 h 7503011"/>
              <a:gd name="connsiteX108" fmla="*/ 0 w 2786124"/>
              <a:gd name="connsiteY108" fmla="*/ 5163352 h 7503011"/>
              <a:gd name="connsiteX109" fmla="*/ 232967 w 2786124"/>
              <a:gd name="connsiteY109" fmla="*/ 4697420 h 7503011"/>
              <a:gd name="connsiteX110" fmla="*/ 847997 w 2786124"/>
              <a:gd name="connsiteY110" fmla="*/ 4697420 h 7503011"/>
              <a:gd name="connsiteX111" fmla="*/ 1080962 w 2786124"/>
              <a:gd name="connsiteY111" fmla="*/ 5163352 h 7503011"/>
              <a:gd name="connsiteX112" fmla="*/ 847997 w 2786124"/>
              <a:gd name="connsiteY112" fmla="*/ 5629282 h 7503011"/>
              <a:gd name="connsiteX113" fmla="*/ 232967 w 2786124"/>
              <a:gd name="connsiteY113" fmla="*/ 5629282 h 7503011"/>
              <a:gd name="connsiteX114" fmla="*/ 0 w 2786124"/>
              <a:gd name="connsiteY114" fmla="*/ 6102835 h 7503011"/>
              <a:gd name="connsiteX115" fmla="*/ 232967 w 2786124"/>
              <a:gd name="connsiteY115" fmla="*/ 5636903 h 7503011"/>
              <a:gd name="connsiteX116" fmla="*/ 847997 w 2786124"/>
              <a:gd name="connsiteY116" fmla="*/ 5636903 h 7503011"/>
              <a:gd name="connsiteX117" fmla="*/ 1080962 w 2786124"/>
              <a:gd name="connsiteY117" fmla="*/ 6102835 h 7503011"/>
              <a:gd name="connsiteX118" fmla="*/ 847997 w 2786124"/>
              <a:gd name="connsiteY118" fmla="*/ 6568766 h 7503011"/>
              <a:gd name="connsiteX119" fmla="*/ 232967 w 2786124"/>
              <a:gd name="connsiteY119" fmla="*/ 6568766 h 7503011"/>
              <a:gd name="connsiteX120" fmla="*/ 0 w 2786124"/>
              <a:gd name="connsiteY120" fmla="*/ 7037078 h 7503011"/>
              <a:gd name="connsiteX121" fmla="*/ 232967 w 2786124"/>
              <a:gd name="connsiteY121" fmla="*/ 6571147 h 7503011"/>
              <a:gd name="connsiteX122" fmla="*/ 847997 w 2786124"/>
              <a:gd name="connsiteY122" fmla="*/ 6571147 h 7503011"/>
              <a:gd name="connsiteX123" fmla="*/ 1080962 w 2786124"/>
              <a:gd name="connsiteY123" fmla="*/ 7037078 h 7503011"/>
              <a:gd name="connsiteX124" fmla="*/ 847997 w 2786124"/>
              <a:gd name="connsiteY124" fmla="*/ 7503011 h 7503011"/>
              <a:gd name="connsiteX125" fmla="*/ 232967 w 2786124"/>
              <a:gd name="connsiteY125" fmla="*/ 7503011 h 750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2786124" h="7503011">
                <a:moveTo>
                  <a:pt x="1705162" y="1403035"/>
                </a:moveTo>
                <a:lnTo>
                  <a:pt x="1938128" y="937103"/>
                </a:lnTo>
                <a:lnTo>
                  <a:pt x="2553158" y="937103"/>
                </a:lnTo>
                <a:lnTo>
                  <a:pt x="2786124" y="1403035"/>
                </a:lnTo>
                <a:lnTo>
                  <a:pt x="2553158" y="1868967"/>
                </a:lnTo>
                <a:lnTo>
                  <a:pt x="1938128" y="1868967"/>
                </a:lnTo>
                <a:close/>
                <a:moveTo>
                  <a:pt x="1705162" y="2342519"/>
                </a:moveTo>
                <a:lnTo>
                  <a:pt x="1938128" y="1876587"/>
                </a:lnTo>
                <a:lnTo>
                  <a:pt x="2553158" y="1876587"/>
                </a:lnTo>
                <a:lnTo>
                  <a:pt x="2786124" y="2342519"/>
                </a:lnTo>
                <a:lnTo>
                  <a:pt x="2553158" y="2808451"/>
                </a:lnTo>
                <a:lnTo>
                  <a:pt x="1938128" y="2808451"/>
                </a:lnTo>
                <a:close/>
                <a:moveTo>
                  <a:pt x="1705162" y="3282003"/>
                </a:moveTo>
                <a:lnTo>
                  <a:pt x="1938128" y="2816071"/>
                </a:lnTo>
                <a:lnTo>
                  <a:pt x="2553158" y="2816071"/>
                </a:lnTo>
                <a:lnTo>
                  <a:pt x="2786124" y="3282003"/>
                </a:lnTo>
                <a:lnTo>
                  <a:pt x="2553158" y="3747935"/>
                </a:lnTo>
                <a:lnTo>
                  <a:pt x="1938128" y="3747935"/>
                </a:lnTo>
                <a:close/>
                <a:moveTo>
                  <a:pt x="1705162" y="4221487"/>
                </a:moveTo>
                <a:lnTo>
                  <a:pt x="1938128" y="3755555"/>
                </a:lnTo>
                <a:lnTo>
                  <a:pt x="2553158" y="3755555"/>
                </a:lnTo>
                <a:lnTo>
                  <a:pt x="2786124" y="4221487"/>
                </a:lnTo>
                <a:lnTo>
                  <a:pt x="2553158" y="4687419"/>
                </a:lnTo>
                <a:lnTo>
                  <a:pt x="1938128" y="4687419"/>
                </a:lnTo>
                <a:close/>
                <a:moveTo>
                  <a:pt x="1705162" y="5160971"/>
                </a:moveTo>
                <a:lnTo>
                  <a:pt x="1938128" y="4695039"/>
                </a:lnTo>
                <a:lnTo>
                  <a:pt x="2553158" y="4695039"/>
                </a:lnTo>
                <a:lnTo>
                  <a:pt x="2786124" y="5160971"/>
                </a:lnTo>
                <a:lnTo>
                  <a:pt x="2553158" y="5626903"/>
                </a:lnTo>
                <a:lnTo>
                  <a:pt x="1938128" y="5626903"/>
                </a:lnTo>
                <a:close/>
                <a:moveTo>
                  <a:pt x="1705162" y="6095216"/>
                </a:moveTo>
                <a:lnTo>
                  <a:pt x="1938128" y="5629284"/>
                </a:lnTo>
                <a:lnTo>
                  <a:pt x="2553158" y="5629284"/>
                </a:lnTo>
                <a:lnTo>
                  <a:pt x="2786124" y="6095216"/>
                </a:lnTo>
                <a:lnTo>
                  <a:pt x="2553158" y="6561148"/>
                </a:lnTo>
                <a:lnTo>
                  <a:pt x="1938128" y="6561148"/>
                </a:lnTo>
                <a:close/>
                <a:moveTo>
                  <a:pt x="851535" y="6568766"/>
                </a:moveTo>
                <a:lnTo>
                  <a:pt x="1084502" y="6102836"/>
                </a:lnTo>
                <a:lnTo>
                  <a:pt x="1699531" y="6102836"/>
                </a:lnTo>
                <a:lnTo>
                  <a:pt x="1932497" y="6568766"/>
                </a:lnTo>
                <a:lnTo>
                  <a:pt x="1699531" y="7034699"/>
                </a:lnTo>
                <a:lnTo>
                  <a:pt x="1084502" y="7034699"/>
                </a:lnTo>
                <a:close/>
                <a:moveTo>
                  <a:pt x="851535" y="5634522"/>
                </a:moveTo>
                <a:lnTo>
                  <a:pt x="1084502" y="5168591"/>
                </a:lnTo>
                <a:lnTo>
                  <a:pt x="1699531" y="5168591"/>
                </a:lnTo>
                <a:lnTo>
                  <a:pt x="1932497" y="5634522"/>
                </a:lnTo>
                <a:lnTo>
                  <a:pt x="1699531" y="6100454"/>
                </a:lnTo>
                <a:lnTo>
                  <a:pt x="1084502" y="6100454"/>
                </a:lnTo>
                <a:close/>
                <a:moveTo>
                  <a:pt x="851535" y="4695039"/>
                </a:moveTo>
                <a:lnTo>
                  <a:pt x="1084502" y="4229107"/>
                </a:lnTo>
                <a:lnTo>
                  <a:pt x="1699531" y="4229107"/>
                </a:lnTo>
                <a:lnTo>
                  <a:pt x="1932497" y="4695039"/>
                </a:lnTo>
                <a:lnTo>
                  <a:pt x="1699531" y="5160971"/>
                </a:lnTo>
                <a:lnTo>
                  <a:pt x="1084502" y="5160971"/>
                </a:lnTo>
                <a:close/>
                <a:moveTo>
                  <a:pt x="851535" y="3755555"/>
                </a:moveTo>
                <a:lnTo>
                  <a:pt x="1084502" y="3289623"/>
                </a:lnTo>
                <a:lnTo>
                  <a:pt x="1699531" y="3289623"/>
                </a:lnTo>
                <a:lnTo>
                  <a:pt x="1932497" y="3755555"/>
                </a:lnTo>
                <a:lnTo>
                  <a:pt x="1699531" y="4221487"/>
                </a:lnTo>
                <a:lnTo>
                  <a:pt x="1084502" y="4221487"/>
                </a:lnTo>
                <a:close/>
                <a:moveTo>
                  <a:pt x="851535" y="2816071"/>
                </a:moveTo>
                <a:lnTo>
                  <a:pt x="1084501" y="2350139"/>
                </a:lnTo>
                <a:lnTo>
                  <a:pt x="1699531" y="2350139"/>
                </a:lnTo>
                <a:lnTo>
                  <a:pt x="1932497" y="2816071"/>
                </a:lnTo>
                <a:lnTo>
                  <a:pt x="1699531" y="3282003"/>
                </a:lnTo>
                <a:lnTo>
                  <a:pt x="1084501" y="3282003"/>
                </a:lnTo>
                <a:close/>
                <a:moveTo>
                  <a:pt x="851535" y="1876587"/>
                </a:moveTo>
                <a:lnTo>
                  <a:pt x="1084501" y="1410655"/>
                </a:lnTo>
                <a:lnTo>
                  <a:pt x="1699531" y="1410655"/>
                </a:lnTo>
                <a:lnTo>
                  <a:pt x="1932497" y="1876587"/>
                </a:lnTo>
                <a:lnTo>
                  <a:pt x="1699531" y="2342519"/>
                </a:lnTo>
                <a:lnTo>
                  <a:pt x="1084501" y="2342519"/>
                </a:lnTo>
                <a:close/>
                <a:moveTo>
                  <a:pt x="851535" y="937103"/>
                </a:moveTo>
                <a:lnTo>
                  <a:pt x="1084501" y="471171"/>
                </a:lnTo>
                <a:lnTo>
                  <a:pt x="1699531" y="471171"/>
                </a:lnTo>
                <a:lnTo>
                  <a:pt x="1932497" y="937103"/>
                </a:lnTo>
                <a:lnTo>
                  <a:pt x="1699531" y="1403035"/>
                </a:lnTo>
                <a:lnTo>
                  <a:pt x="1084501" y="1403035"/>
                </a:lnTo>
                <a:close/>
                <a:moveTo>
                  <a:pt x="0" y="465932"/>
                </a:moveTo>
                <a:lnTo>
                  <a:pt x="232967" y="0"/>
                </a:lnTo>
                <a:lnTo>
                  <a:pt x="847997" y="0"/>
                </a:lnTo>
                <a:lnTo>
                  <a:pt x="1080962" y="465932"/>
                </a:lnTo>
                <a:lnTo>
                  <a:pt x="847997" y="931864"/>
                </a:lnTo>
                <a:lnTo>
                  <a:pt x="232967" y="931864"/>
                </a:lnTo>
                <a:close/>
                <a:moveTo>
                  <a:pt x="0" y="1405416"/>
                </a:moveTo>
                <a:lnTo>
                  <a:pt x="232967" y="939484"/>
                </a:lnTo>
                <a:lnTo>
                  <a:pt x="847997" y="939484"/>
                </a:lnTo>
                <a:lnTo>
                  <a:pt x="1080962" y="1405416"/>
                </a:lnTo>
                <a:lnTo>
                  <a:pt x="847997" y="1871348"/>
                </a:lnTo>
                <a:lnTo>
                  <a:pt x="232967" y="1871348"/>
                </a:lnTo>
                <a:close/>
                <a:moveTo>
                  <a:pt x="0" y="2344900"/>
                </a:moveTo>
                <a:lnTo>
                  <a:pt x="232967" y="1878968"/>
                </a:lnTo>
                <a:lnTo>
                  <a:pt x="847997" y="1878968"/>
                </a:lnTo>
                <a:lnTo>
                  <a:pt x="1080962" y="2344900"/>
                </a:lnTo>
                <a:lnTo>
                  <a:pt x="847997" y="2810832"/>
                </a:lnTo>
                <a:lnTo>
                  <a:pt x="232967" y="2810832"/>
                </a:lnTo>
                <a:close/>
                <a:moveTo>
                  <a:pt x="0" y="3284384"/>
                </a:moveTo>
                <a:lnTo>
                  <a:pt x="232967" y="2818452"/>
                </a:lnTo>
                <a:lnTo>
                  <a:pt x="847997" y="2818452"/>
                </a:lnTo>
                <a:lnTo>
                  <a:pt x="1080962" y="3284384"/>
                </a:lnTo>
                <a:lnTo>
                  <a:pt x="847997" y="3750316"/>
                </a:lnTo>
                <a:lnTo>
                  <a:pt x="232967" y="3750316"/>
                </a:lnTo>
                <a:close/>
                <a:moveTo>
                  <a:pt x="0" y="4223868"/>
                </a:moveTo>
                <a:lnTo>
                  <a:pt x="232967" y="3757936"/>
                </a:lnTo>
                <a:lnTo>
                  <a:pt x="847997" y="3757936"/>
                </a:lnTo>
                <a:lnTo>
                  <a:pt x="1080962" y="4223868"/>
                </a:lnTo>
                <a:lnTo>
                  <a:pt x="847997" y="4689800"/>
                </a:lnTo>
                <a:lnTo>
                  <a:pt x="232967" y="4689800"/>
                </a:lnTo>
                <a:close/>
                <a:moveTo>
                  <a:pt x="0" y="5163352"/>
                </a:moveTo>
                <a:lnTo>
                  <a:pt x="232967" y="4697420"/>
                </a:lnTo>
                <a:lnTo>
                  <a:pt x="847997" y="4697420"/>
                </a:lnTo>
                <a:lnTo>
                  <a:pt x="1080962" y="5163352"/>
                </a:lnTo>
                <a:lnTo>
                  <a:pt x="847997" y="5629282"/>
                </a:lnTo>
                <a:lnTo>
                  <a:pt x="232967" y="5629282"/>
                </a:lnTo>
                <a:close/>
                <a:moveTo>
                  <a:pt x="0" y="6102835"/>
                </a:moveTo>
                <a:lnTo>
                  <a:pt x="232967" y="5636903"/>
                </a:lnTo>
                <a:lnTo>
                  <a:pt x="847997" y="5636903"/>
                </a:lnTo>
                <a:lnTo>
                  <a:pt x="1080962" y="6102835"/>
                </a:lnTo>
                <a:lnTo>
                  <a:pt x="847997" y="6568766"/>
                </a:lnTo>
                <a:lnTo>
                  <a:pt x="232967" y="6568766"/>
                </a:lnTo>
                <a:close/>
                <a:moveTo>
                  <a:pt x="0" y="7037078"/>
                </a:moveTo>
                <a:lnTo>
                  <a:pt x="232967" y="6571147"/>
                </a:lnTo>
                <a:lnTo>
                  <a:pt x="847997" y="6571147"/>
                </a:lnTo>
                <a:lnTo>
                  <a:pt x="1080962" y="7037078"/>
                </a:lnTo>
                <a:lnTo>
                  <a:pt x="847997" y="7503011"/>
                </a:lnTo>
                <a:lnTo>
                  <a:pt x="232967" y="7503011"/>
                </a:lnTo>
                <a:close/>
              </a:path>
            </a:pathLst>
          </a:custGeom>
          <a:noFill/>
          <a:ln w="6350"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任意多边形: 形状 187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F89A23F7-190D-4F7A-94D6-5CF2FDF20141}"/>
              </a:ext>
            </a:extLst>
          </p:cNvPr>
          <p:cNvSpPr/>
          <p:nvPr/>
        </p:nvSpPr>
        <p:spPr>
          <a:xfrm flipH="1">
            <a:off x="10032297" y="-322506"/>
            <a:ext cx="2786124" cy="7503011"/>
          </a:xfrm>
          <a:custGeom>
            <a:avLst/>
            <a:gdLst>
              <a:gd name="connsiteX0" fmla="*/ 1705162 w 2786124"/>
              <a:gd name="connsiteY0" fmla="*/ 1403035 h 7503011"/>
              <a:gd name="connsiteX1" fmla="*/ 1938128 w 2786124"/>
              <a:gd name="connsiteY1" fmla="*/ 937103 h 7503011"/>
              <a:gd name="connsiteX2" fmla="*/ 2553158 w 2786124"/>
              <a:gd name="connsiteY2" fmla="*/ 937103 h 7503011"/>
              <a:gd name="connsiteX3" fmla="*/ 2786124 w 2786124"/>
              <a:gd name="connsiteY3" fmla="*/ 1403035 h 7503011"/>
              <a:gd name="connsiteX4" fmla="*/ 2553158 w 2786124"/>
              <a:gd name="connsiteY4" fmla="*/ 1868967 h 7503011"/>
              <a:gd name="connsiteX5" fmla="*/ 1938128 w 2786124"/>
              <a:gd name="connsiteY5" fmla="*/ 1868967 h 7503011"/>
              <a:gd name="connsiteX6" fmla="*/ 1705162 w 2786124"/>
              <a:gd name="connsiteY6" fmla="*/ 2342519 h 7503011"/>
              <a:gd name="connsiteX7" fmla="*/ 1938128 w 2786124"/>
              <a:gd name="connsiteY7" fmla="*/ 1876587 h 7503011"/>
              <a:gd name="connsiteX8" fmla="*/ 2553158 w 2786124"/>
              <a:gd name="connsiteY8" fmla="*/ 1876587 h 7503011"/>
              <a:gd name="connsiteX9" fmla="*/ 2786124 w 2786124"/>
              <a:gd name="connsiteY9" fmla="*/ 2342519 h 7503011"/>
              <a:gd name="connsiteX10" fmla="*/ 2553158 w 2786124"/>
              <a:gd name="connsiteY10" fmla="*/ 2808451 h 7503011"/>
              <a:gd name="connsiteX11" fmla="*/ 1938128 w 2786124"/>
              <a:gd name="connsiteY11" fmla="*/ 2808451 h 7503011"/>
              <a:gd name="connsiteX12" fmla="*/ 1705162 w 2786124"/>
              <a:gd name="connsiteY12" fmla="*/ 3282003 h 7503011"/>
              <a:gd name="connsiteX13" fmla="*/ 1938128 w 2786124"/>
              <a:gd name="connsiteY13" fmla="*/ 2816071 h 7503011"/>
              <a:gd name="connsiteX14" fmla="*/ 2553158 w 2786124"/>
              <a:gd name="connsiteY14" fmla="*/ 2816071 h 7503011"/>
              <a:gd name="connsiteX15" fmla="*/ 2786124 w 2786124"/>
              <a:gd name="connsiteY15" fmla="*/ 3282003 h 7503011"/>
              <a:gd name="connsiteX16" fmla="*/ 2553158 w 2786124"/>
              <a:gd name="connsiteY16" fmla="*/ 3747935 h 7503011"/>
              <a:gd name="connsiteX17" fmla="*/ 1938128 w 2786124"/>
              <a:gd name="connsiteY17" fmla="*/ 3747935 h 7503011"/>
              <a:gd name="connsiteX18" fmla="*/ 1705162 w 2786124"/>
              <a:gd name="connsiteY18" fmla="*/ 4221487 h 7503011"/>
              <a:gd name="connsiteX19" fmla="*/ 1938128 w 2786124"/>
              <a:gd name="connsiteY19" fmla="*/ 3755555 h 7503011"/>
              <a:gd name="connsiteX20" fmla="*/ 2553158 w 2786124"/>
              <a:gd name="connsiteY20" fmla="*/ 3755555 h 7503011"/>
              <a:gd name="connsiteX21" fmla="*/ 2786124 w 2786124"/>
              <a:gd name="connsiteY21" fmla="*/ 4221487 h 7503011"/>
              <a:gd name="connsiteX22" fmla="*/ 2553158 w 2786124"/>
              <a:gd name="connsiteY22" fmla="*/ 4687419 h 7503011"/>
              <a:gd name="connsiteX23" fmla="*/ 1938128 w 2786124"/>
              <a:gd name="connsiteY23" fmla="*/ 4687419 h 7503011"/>
              <a:gd name="connsiteX24" fmla="*/ 1705162 w 2786124"/>
              <a:gd name="connsiteY24" fmla="*/ 5160971 h 7503011"/>
              <a:gd name="connsiteX25" fmla="*/ 1938128 w 2786124"/>
              <a:gd name="connsiteY25" fmla="*/ 4695039 h 7503011"/>
              <a:gd name="connsiteX26" fmla="*/ 2553158 w 2786124"/>
              <a:gd name="connsiteY26" fmla="*/ 4695039 h 7503011"/>
              <a:gd name="connsiteX27" fmla="*/ 2786124 w 2786124"/>
              <a:gd name="connsiteY27" fmla="*/ 5160971 h 7503011"/>
              <a:gd name="connsiteX28" fmla="*/ 2553158 w 2786124"/>
              <a:gd name="connsiteY28" fmla="*/ 5626903 h 7503011"/>
              <a:gd name="connsiteX29" fmla="*/ 1938128 w 2786124"/>
              <a:gd name="connsiteY29" fmla="*/ 5626903 h 7503011"/>
              <a:gd name="connsiteX30" fmla="*/ 1705162 w 2786124"/>
              <a:gd name="connsiteY30" fmla="*/ 6095216 h 7503011"/>
              <a:gd name="connsiteX31" fmla="*/ 1938128 w 2786124"/>
              <a:gd name="connsiteY31" fmla="*/ 5629284 h 7503011"/>
              <a:gd name="connsiteX32" fmla="*/ 2553158 w 2786124"/>
              <a:gd name="connsiteY32" fmla="*/ 5629284 h 7503011"/>
              <a:gd name="connsiteX33" fmla="*/ 2786124 w 2786124"/>
              <a:gd name="connsiteY33" fmla="*/ 6095216 h 7503011"/>
              <a:gd name="connsiteX34" fmla="*/ 2553158 w 2786124"/>
              <a:gd name="connsiteY34" fmla="*/ 6561148 h 7503011"/>
              <a:gd name="connsiteX35" fmla="*/ 1938128 w 2786124"/>
              <a:gd name="connsiteY35" fmla="*/ 6561148 h 7503011"/>
              <a:gd name="connsiteX36" fmla="*/ 851535 w 2786124"/>
              <a:gd name="connsiteY36" fmla="*/ 6568766 h 7503011"/>
              <a:gd name="connsiteX37" fmla="*/ 1084502 w 2786124"/>
              <a:gd name="connsiteY37" fmla="*/ 6102836 h 7503011"/>
              <a:gd name="connsiteX38" fmla="*/ 1699531 w 2786124"/>
              <a:gd name="connsiteY38" fmla="*/ 6102836 h 7503011"/>
              <a:gd name="connsiteX39" fmla="*/ 1932497 w 2786124"/>
              <a:gd name="connsiteY39" fmla="*/ 6568766 h 7503011"/>
              <a:gd name="connsiteX40" fmla="*/ 1699531 w 2786124"/>
              <a:gd name="connsiteY40" fmla="*/ 7034699 h 7503011"/>
              <a:gd name="connsiteX41" fmla="*/ 1084502 w 2786124"/>
              <a:gd name="connsiteY41" fmla="*/ 7034699 h 7503011"/>
              <a:gd name="connsiteX42" fmla="*/ 851535 w 2786124"/>
              <a:gd name="connsiteY42" fmla="*/ 5634522 h 7503011"/>
              <a:gd name="connsiteX43" fmla="*/ 1084502 w 2786124"/>
              <a:gd name="connsiteY43" fmla="*/ 5168591 h 7503011"/>
              <a:gd name="connsiteX44" fmla="*/ 1699531 w 2786124"/>
              <a:gd name="connsiteY44" fmla="*/ 5168591 h 7503011"/>
              <a:gd name="connsiteX45" fmla="*/ 1932497 w 2786124"/>
              <a:gd name="connsiteY45" fmla="*/ 5634522 h 7503011"/>
              <a:gd name="connsiteX46" fmla="*/ 1699531 w 2786124"/>
              <a:gd name="connsiteY46" fmla="*/ 6100454 h 7503011"/>
              <a:gd name="connsiteX47" fmla="*/ 1084502 w 2786124"/>
              <a:gd name="connsiteY47" fmla="*/ 6100454 h 7503011"/>
              <a:gd name="connsiteX48" fmla="*/ 851535 w 2786124"/>
              <a:gd name="connsiteY48" fmla="*/ 4695039 h 7503011"/>
              <a:gd name="connsiteX49" fmla="*/ 1084502 w 2786124"/>
              <a:gd name="connsiteY49" fmla="*/ 4229107 h 7503011"/>
              <a:gd name="connsiteX50" fmla="*/ 1699531 w 2786124"/>
              <a:gd name="connsiteY50" fmla="*/ 4229107 h 7503011"/>
              <a:gd name="connsiteX51" fmla="*/ 1932497 w 2786124"/>
              <a:gd name="connsiteY51" fmla="*/ 4695039 h 7503011"/>
              <a:gd name="connsiteX52" fmla="*/ 1699531 w 2786124"/>
              <a:gd name="connsiteY52" fmla="*/ 5160971 h 7503011"/>
              <a:gd name="connsiteX53" fmla="*/ 1084502 w 2786124"/>
              <a:gd name="connsiteY53" fmla="*/ 5160971 h 7503011"/>
              <a:gd name="connsiteX54" fmla="*/ 851535 w 2786124"/>
              <a:gd name="connsiteY54" fmla="*/ 3755555 h 7503011"/>
              <a:gd name="connsiteX55" fmla="*/ 1084502 w 2786124"/>
              <a:gd name="connsiteY55" fmla="*/ 3289623 h 7503011"/>
              <a:gd name="connsiteX56" fmla="*/ 1699531 w 2786124"/>
              <a:gd name="connsiteY56" fmla="*/ 3289623 h 7503011"/>
              <a:gd name="connsiteX57" fmla="*/ 1932497 w 2786124"/>
              <a:gd name="connsiteY57" fmla="*/ 3755555 h 7503011"/>
              <a:gd name="connsiteX58" fmla="*/ 1699531 w 2786124"/>
              <a:gd name="connsiteY58" fmla="*/ 4221487 h 7503011"/>
              <a:gd name="connsiteX59" fmla="*/ 1084502 w 2786124"/>
              <a:gd name="connsiteY59" fmla="*/ 4221487 h 7503011"/>
              <a:gd name="connsiteX60" fmla="*/ 851535 w 2786124"/>
              <a:gd name="connsiteY60" fmla="*/ 2816071 h 7503011"/>
              <a:gd name="connsiteX61" fmla="*/ 1084501 w 2786124"/>
              <a:gd name="connsiteY61" fmla="*/ 2350139 h 7503011"/>
              <a:gd name="connsiteX62" fmla="*/ 1699531 w 2786124"/>
              <a:gd name="connsiteY62" fmla="*/ 2350139 h 7503011"/>
              <a:gd name="connsiteX63" fmla="*/ 1932497 w 2786124"/>
              <a:gd name="connsiteY63" fmla="*/ 2816071 h 7503011"/>
              <a:gd name="connsiteX64" fmla="*/ 1699531 w 2786124"/>
              <a:gd name="connsiteY64" fmla="*/ 3282003 h 7503011"/>
              <a:gd name="connsiteX65" fmla="*/ 1084501 w 2786124"/>
              <a:gd name="connsiteY65" fmla="*/ 3282003 h 7503011"/>
              <a:gd name="connsiteX66" fmla="*/ 851535 w 2786124"/>
              <a:gd name="connsiteY66" fmla="*/ 1876587 h 7503011"/>
              <a:gd name="connsiteX67" fmla="*/ 1084501 w 2786124"/>
              <a:gd name="connsiteY67" fmla="*/ 1410655 h 7503011"/>
              <a:gd name="connsiteX68" fmla="*/ 1699531 w 2786124"/>
              <a:gd name="connsiteY68" fmla="*/ 1410655 h 7503011"/>
              <a:gd name="connsiteX69" fmla="*/ 1932497 w 2786124"/>
              <a:gd name="connsiteY69" fmla="*/ 1876587 h 7503011"/>
              <a:gd name="connsiteX70" fmla="*/ 1699531 w 2786124"/>
              <a:gd name="connsiteY70" fmla="*/ 2342519 h 7503011"/>
              <a:gd name="connsiteX71" fmla="*/ 1084501 w 2786124"/>
              <a:gd name="connsiteY71" fmla="*/ 2342519 h 7503011"/>
              <a:gd name="connsiteX72" fmla="*/ 851535 w 2786124"/>
              <a:gd name="connsiteY72" fmla="*/ 937103 h 7503011"/>
              <a:gd name="connsiteX73" fmla="*/ 1084501 w 2786124"/>
              <a:gd name="connsiteY73" fmla="*/ 471171 h 7503011"/>
              <a:gd name="connsiteX74" fmla="*/ 1699531 w 2786124"/>
              <a:gd name="connsiteY74" fmla="*/ 471171 h 7503011"/>
              <a:gd name="connsiteX75" fmla="*/ 1932497 w 2786124"/>
              <a:gd name="connsiteY75" fmla="*/ 937103 h 7503011"/>
              <a:gd name="connsiteX76" fmla="*/ 1699531 w 2786124"/>
              <a:gd name="connsiteY76" fmla="*/ 1403035 h 7503011"/>
              <a:gd name="connsiteX77" fmla="*/ 1084501 w 2786124"/>
              <a:gd name="connsiteY77" fmla="*/ 1403035 h 7503011"/>
              <a:gd name="connsiteX78" fmla="*/ 0 w 2786124"/>
              <a:gd name="connsiteY78" fmla="*/ 465932 h 7503011"/>
              <a:gd name="connsiteX79" fmla="*/ 232967 w 2786124"/>
              <a:gd name="connsiteY79" fmla="*/ 0 h 7503011"/>
              <a:gd name="connsiteX80" fmla="*/ 847997 w 2786124"/>
              <a:gd name="connsiteY80" fmla="*/ 0 h 7503011"/>
              <a:gd name="connsiteX81" fmla="*/ 1080962 w 2786124"/>
              <a:gd name="connsiteY81" fmla="*/ 465932 h 7503011"/>
              <a:gd name="connsiteX82" fmla="*/ 847997 w 2786124"/>
              <a:gd name="connsiteY82" fmla="*/ 931864 h 7503011"/>
              <a:gd name="connsiteX83" fmla="*/ 232967 w 2786124"/>
              <a:gd name="connsiteY83" fmla="*/ 931864 h 7503011"/>
              <a:gd name="connsiteX84" fmla="*/ 0 w 2786124"/>
              <a:gd name="connsiteY84" fmla="*/ 1405416 h 7503011"/>
              <a:gd name="connsiteX85" fmla="*/ 232967 w 2786124"/>
              <a:gd name="connsiteY85" fmla="*/ 939484 h 7503011"/>
              <a:gd name="connsiteX86" fmla="*/ 847997 w 2786124"/>
              <a:gd name="connsiteY86" fmla="*/ 939484 h 7503011"/>
              <a:gd name="connsiteX87" fmla="*/ 1080962 w 2786124"/>
              <a:gd name="connsiteY87" fmla="*/ 1405416 h 7503011"/>
              <a:gd name="connsiteX88" fmla="*/ 847997 w 2786124"/>
              <a:gd name="connsiteY88" fmla="*/ 1871348 h 7503011"/>
              <a:gd name="connsiteX89" fmla="*/ 232967 w 2786124"/>
              <a:gd name="connsiteY89" fmla="*/ 1871348 h 7503011"/>
              <a:gd name="connsiteX90" fmla="*/ 0 w 2786124"/>
              <a:gd name="connsiteY90" fmla="*/ 2344900 h 7503011"/>
              <a:gd name="connsiteX91" fmla="*/ 232967 w 2786124"/>
              <a:gd name="connsiteY91" fmla="*/ 1878968 h 7503011"/>
              <a:gd name="connsiteX92" fmla="*/ 847997 w 2786124"/>
              <a:gd name="connsiteY92" fmla="*/ 1878968 h 7503011"/>
              <a:gd name="connsiteX93" fmla="*/ 1080962 w 2786124"/>
              <a:gd name="connsiteY93" fmla="*/ 2344900 h 7503011"/>
              <a:gd name="connsiteX94" fmla="*/ 847997 w 2786124"/>
              <a:gd name="connsiteY94" fmla="*/ 2810832 h 7503011"/>
              <a:gd name="connsiteX95" fmla="*/ 232967 w 2786124"/>
              <a:gd name="connsiteY95" fmla="*/ 2810832 h 7503011"/>
              <a:gd name="connsiteX96" fmla="*/ 0 w 2786124"/>
              <a:gd name="connsiteY96" fmla="*/ 3284384 h 7503011"/>
              <a:gd name="connsiteX97" fmla="*/ 232967 w 2786124"/>
              <a:gd name="connsiteY97" fmla="*/ 2818452 h 7503011"/>
              <a:gd name="connsiteX98" fmla="*/ 847997 w 2786124"/>
              <a:gd name="connsiteY98" fmla="*/ 2818452 h 7503011"/>
              <a:gd name="connsiteX99" fmla="*/ 1080962 w 2786124"/>
              <a:gd name="connsiteY99" fmla="*/ 3284384 h 7503011"/>
              <a:gd name="connsiteX100" fmla="*/ 847997 w 2786124"/>
              <a:gd name="connsiteY100" fmla="*/ 3750316 h 7503011"/>
              <a:gd name="connsiteX101" fmla="*/ 232967 w 2786124"/>
              <a:gd name="connsiteY101" fmla="*/ 3750316 h 7503011"/>
              <a:gd name="connsiteX102" fmla="*/ 0 w 2786124"/>
              <a:gd name="connsiteY102" fmla="*/ 4223868 h 7503011"/>
              <a:gd name="connsiteX103" fmla="*/ 232967 w 2786124"/>
              <a:gd name="connsiteY103" fmla="*/ 3757936 h 7503011"/>
              <a:gd name="connsiteX104" fmla="*/ 847997 w 2786124"/>
              <a:gd name="connsiteY104" fmla="*/ 3757936 h 7503011"/>
              <a:gd name="connsiteX105" fmla="*/ 1080962 w 2786124"/>
              <a:gd name="connsiteY105" fmla="*/ 4223868 h 7503011"/>
              <a:gd name="connsiteX106" fmla="*/ 847997 w 2786124"/>
              <a:gd name="connsiteY106" fmla="*/ 4689800 h 7503011"/>
              <a:gd name="connsiteX107" fmla="*/ 232967 w 2786124"/>
              <a:gd name="connsiteY107" fmla="*/ 4689800 h 7503011"/>
              <a:gd name="connsiteX108" fmla="*/ 0 w 2786124"/>
              <a:gd name="connsiteY108" fmla="*/ 5163352 h 7503011"/>
              <a:gd name="connsiteX109" fmla="*/ 232967 w 2786124"/>
              <a:gd name="connsiteY109" fmla="*/ 4697420 h 7503011"/>
              <a:gd name="connsiteX110" fmla="*/ 847997 w 2786124"/>
              <a:gd name="connsiteY110" fmla="*/ 4697420 h 7503011"/>
              <a:gd name="connsiteX111" fmla="*/ 1080962 w 2786124"/>
              <a:gd name="connsiteY111" fmla="*/ 5163352 h 7503011"/>
              <a:gd name="connsiteX112" fmla="*/ 847997 w 2786124"/>
              <a:gd name="connsiteY112" fmla="*/ 5629282 h 7503011"/>
              <a:gd name="connsiteX113" fmla="*/ 232967 w 2786124"/>
              <a:gd name="connsiteY113" fmla="*/ 5629282 h 7503011"/>
              <a:gd name="connsiteX114" fmla="*/ 0 w 2786124"/>
              <a:gd name="connsiteY114" fmla="*/ 6102835 h 7503011"/>
              <a:gd name="connsiteX115" fmla="*/ 232967 w 2786124"/>
              <a:gd name="connsiteY115" fmla="*/ 5636903 h 7503011"/>
              <a:gd name="connsiteX116" fmla="*/ 847997 w 2786124"/>
              <a:gd name="connsiteY116" fmla="*/ 5636903 h 7503011"/>
              <a:gd name="connsiteX117" fmla="*/ 1080962 w 2786124"/>
              <a:gd name="connsiteY117" fmla="*/ 6102835 h 7503011"/>
              <a:gd name="connsiteX118" fmla="*/ 847997 w 2786124"/>
              <a:gd name="connsiteY118" fmla="*/ 6568766 h 7503011"/>
              <a:gd name="connsiteX119" fmla="*/ 232967 w 2786124"/>
              <a:gd name="connsiteY119" fmla="*/ 6568766 h 7503011"/>
              <a:gd name="connsiteX120" fmla="*/ 0 w 2786124"/>
              <a:gd name="connsiteY120" fmla="*/ 7037078 h 7503011"/>
              <a:gd name="connsiteX121" fmla="*/ 232967 w 2786124"/>
              <a:gd name="connsiteY121" fmla="*/ 6571147 h 7503011"/>
              <a:gd name="connsiteX122" fmla="*/ 847997 w 2786124"/>
              <a:gd name="connsiteY122" fmla="*/ 6571147 h 7503011"/>
              <a:gd name="connsiteX123" fmla="*/ 1080962 w 2786124"/>
              <a:gd name="connsiteY123" fmla="*/ 7037078 h 7503011"/>
              <a:gd name="connsiteX124" fmla="*/ 847997 w 2786124"/>
              <a:gd name="connsiteY124" fmla="*/ 7503011 h 7503011"/>
              <a:gd name="connsiteX125" fmla="*/ 232967 w 2786124"/>
              <a:gd name="connsiteY125" fmla="*/ 7503011 h 750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2786124" h="7503011">
                <a:moveTo>
                  <a:pt x="1705162" y="1403035"/>
                </a:moveTo>
                <a:lnTo>
                  <a:pt x="1938128" y="937103"/>
                </a:lnTo>
                <a:lnTo>
                  <a:pt x="2553158" y="937103"/>
                </a:lnTo>
                <a:lnTo>
                  <a:pt x="2786124" y="1403035"/>
                </a:lnTo>
                <a:lnTo>
                  <a:pt x="2553158" y="1868967"/>
                </a:lnTo>
                <a:lnTo>
                  <a:pt x="1938128" y="1868967"/>
                </a:lnTo>
                <a:close/>
                <a:moveTo>
                  <a:pt x="1705162" y="2342519"/>
                </a:moveTo>
                <a:lnTo>
                  <a:pt x="1938128" y="1876587"/>
                </a:lnTo>
                <a:lnTo>
                  <a:pt x="2553158" y="1876587"/>
                </a:lnTo>
                <a:lnTo>
                  <a:pt x="2786124" y="2342519"/>
                </a:lnTo>
                <a:lnTo>
                  <a:pt x="2553158" y="2808451"/>
                </a:lnTo>
                <a:lnTo>
                  <a:pt x="1938128" y="2808451"/>
                </a:lnTo>
                <a:close/>
                <a:moveTo>
                  <a:pt x="1705162" y="3282003"/>
                </a:moveTo>
                <a:lnTo>
                  <a:pt x="1938128" y="2816071"/>
                </a:lnTo>
                <a:lnTo>
                  <a:pt x="2553158" y="2816071"/>
                </a:lnTo>
                <a:lnTo>
                  <a:pt x="2786124" y="3282003"/>
                </a:lnTo>
                <a:lnTo>
                  <a:pt x="2553158" y="3747935"/>
                </a:lnTo>
                <a:lnTo>
                  <a:pt x="1938128" y="3747935"/>
                </a:lnTo>
                <a:close/>
                <a:moveTo>
                  <a:pt x="1705162" y="4221487"/>
                </a:moveTo>
                <a:lnTo>
                  <a:pt x="1938128" y="3755555"/>
                </a:lnTo>
                <a:lnTo>
                  <a:pt x="2553158" y="3755555"/>
                </a:lnTo>
                <a:lnTo>
                  <a:pt x="2786124" y="4221487"/>
                </a:lnTo>
                <a:lnTo>
                  <a:pt x="2553158" y="4687419"/>
                </a:lnTo>
                <a:lnTo>
                  <a:pt x="1938128" y="4687419"/>
                </a:lnTo>
                <a:close/>
                <a:moveTo>
                  <a:pt x="1705162" y="5160971"/>
                </a:moveTo>
                <a:lnTo>
                  <a:pt x="1938128" y="4695039"/>
                </a:lnTo>
                <a:lnTo>
                  <a:pt x="2553158" y="4695039"/>
                </a:lnTo>
                <a:lnTo>
                  <a:pt x="2786124" y="5160971"/>
                </a:lnTo>
                <a:lnTo>
                  <a:pt x="2553158" y="5626903"/>
                </a:lnTo>
                <a:lnTo>
                  <a:pt x="1938128" y="5626903"/>
                </a:lnTo>
                <a:close/>
                <a:moveTo>
                  <a:pt x="1705162" y="6095216"/>
                </a:moveTo>
                <a:lnTo>
                  <a:pt x="1938128" y="5629284"/>
                </a:lnTo>
                <a:lnTo>
                  <a:pt x="2553158" y="5629284"/>
                </a:lnTo>
                <a:lnTo>
                  <a:pt x="2786124" y="6095216"/>
                </a:lnTo>
                <a:lnTo>
                  <a:pt x="2553158" y="6561148"/>
                </a:lnTo>
                <a:lnTo>
                  <a:pt x="1938128" y="6561148"/>
                </a:lnTo>
                <a:close/>
                <a:moveTo>
                  <a:pt x="851535" y="6568766"/>
                </a:moveTo>
                <a:lnTo>
                  <a:pt x="1084502" y="6102836"/>
                </a:lnTo>
                <a:lnTo>
                  <a:pt x="1699531" y="6102836"/>
                </a:lnTo>
                <a:lnTo>
                  <a:pt x="1932497" y="6568766"/>
                </a:lnTo>
                <a:lnTo>
                  <a:pt x="1699531" y="7034699"/>
                </a:lnTo>
                <a:lnTo>
                  <a:pt x="1084502" y="7034699"/>
                </a:lnTo>
                <a:close/>
                <a:moveTo>
                  <a:pt x="851535" y="5634522"/>
                </a:moveTo>
                <a:lnTo>
                  <a:pt x="1084502" y="5168591"/>
                </a:lnTo>
                <a:lnTo>
                  <a:pt x="1699531" y="5168591"/>
                </a:lnTo>
                <a:lnTo>
                  <a:pt x="1932497" y="5634522"/>
                </a:lnTo>
                <a:lnTo>
                  <a:pt x="1699531" y="6100454"/>
                </a:lnTo>
                <a:lnTo>
                  <a:pt x="1084502" y="6100454"/>
                </a:lnTo>
                <a:close/>
                <a:moveTo>
                  <a:pt x="851535" y="4695039"/>
                </a:moveTo>
                <a:lnTo>
                  <a:pt x="1084502" y="4229107"/>
                </a:lnTo>
                <a:lnTo>
                  <a:pt x="1699531" y="4229107"/>
                </a:lnTo>
                <a:lnTo>
                  <a:pt x="1932497" y="4695039"/>
                </a:lnTo>
                <a:lnTo>
                  <a:pt x="1699531" y="5160971"/>
                </a:lnTo>
                <a:lnTo>
                  <a:pt x="1084502" y="5160971"/>
                </a:lnTo>
                <a:close/>
                <a:moveTo>
                  <a:pt x="851535" y="3755555"/>
                </a:moveTo>
                <a:lnTo>
                  <a:pt x="1084502" y="3289623"/>
                </a:lnTo>
                <a:lnTo>
                  <a:pt x="1699531" y="3289623"/>
                </a:lnTo>
                <a:lnTo>
                  <a:pt x="1932497" y="3755555"/>
                </a:lnTo>
                <a:lnTo>
                  <a:pt x="1699531" y="4221487"/>
                </a:lnTo>
                <a:lnTo>
                  <a:pt x="1084502" y="4221487"/>
                </a:lnTo>
                <a:close/>
                <a:moveTo>
                  <a:pt x="851535" y="2816071"/>
                </a:moveTo>
                <a:lnTo>
                  <a:pt x="1084501" y="2350139"/>
                </a:lnTo>
                <a:lnTo>
                  <a:pt x="1699531" y="2350139"/>
                </a:lnTo>
                <a:lnTo>
                  <a:pt x="1932497" y="2816071"/>
                </a:lnTo>
                <a:lnTo>
                  <a:pt x="1699531" y="3282003"/>
                </a:lnTo>
                <a:lnTo>
                  <a:pt x="1084501" y="3282003"/>
                </a:lnTo>
                <a:close/>
                <a:moveTo>
                  <a:pt x="851535" y="1876587"/>
                </a:moveTo>
                <a:lnTo>
                  <a:pt x="1084501" y="1410655"/>
                </a:lnTo>
                <a:lnTo>
                  <a:pt x="1699531" y="1410655"/>
                </a:lnTo>
                <a:lnTo>
                  <a:pt x="1932497" y="1876587"/>
                </a:lnTo>
                <a:lnTo>
                  <a:pt x="1699531" y="2342519"/>
                </a:lnTo>
                <a:lnTo>
                  <a:pt x="1084501" y="2342519"/>
                </a:lnTo>
                <a:close/>
                <a:moveTo>
                  <a:pt x="851535" y="937103"/>
                </a:moveTo>
                <a:lnTo>
                  <a:pt x="1084501" y="471171"/>
                </a:lnTo>
                <a:lnTo>
                  <a:pt x="1699531" y="471171"/>
                </a:lnTo>
                <a:lnTo>
                  <a:pt x="1932497" y="937103"/>
                </a:lnTo>
                <a:lnTo>
                  <a:pt x="1699531" y="1403035"/>
                </a:lnTo>
                <a:lnTo>
                  <a:pt x="1084501" y="1403035"/>
                </a:lnTo>
                <a:close/>
                <a:moveTo>
                  <a:pt x="0" y="465932"/>
                </a:moveTo>
                <a:lnTo>
                  <a:pt x="232967" y="0"/>
                </a:lnTo>
                <a:lnTo>
                  <a:pt x="847997" y="0"/>
                </a:lnTo>
                <a:lnTo>
                  <a:pt x="1080962" y="465932"/>
                </a:lnTo>
                <a:lnTo>
                  <a:pt x="847997" y="931864"/>
                </a:lnTo>
                <a:lnTo>
                  <a:pt x="232967" y="931864"/>
                </a:lnTo>
                <a:close/>
                <a:moveTo>
                  <a:pt x="0" y="1405416"/>
                </a:moveTo>
                <a:lnTo>
                  <a:pt x="232967" y="939484"/>
                </a:lnTo>
                <a:lnTo>
                  <a:pt x="847997" y="939484"/>
                </a:lnTo>
                <a:lnTo>
                  <a:pt x="1080962" y="1405416"/>
                </a:lnTo>
                <a:lnTo>
                  <a:pt x="847997" y="1871348"/>
                </a:lnTo>
                <a:lnTo>
                  <a:pt x="232967" y="1871348"/>
                </a:lnTo>
                <a:close/>
                <a:moveTo>
                  <a:pt x="0" y="2344900"/>
                </a:moveTo>
                <a:lnTo>
                  <a:pt x="232967" y="1878968"/>
                </a:lnTo>
                <a:lnTo>
                  <a:pt x="847997" y="1878968"/>
                </a:lnTo>
                <a:lnTo>
                  <a:pt x="1080962" y="2344900"/>
                </a:lnTo>
                <a:lnTo>
                  <a:pt x="847997" y="2810832"/>
                </a:lnTo>
                <a:lnTo>
                  <a:pt x="232967" y="2810832"/>
                </a:lnTo>
                <a:close/>
                <a:moveTo>
                  <a:pt x="0" y="3284384"/>
                </a:moveTo>
                <a:lnTo>
                  <a:pt x="232967" y="2818452"/>
                </a:lnTo>
                <a:lnTo>
                  <a:pt x="847997" y="2818452"/>
                </a:lnTo>
                <a:lnTo>
                  <a:pt x="1080962" y="3284384"/>
                </a:lnTo>
                <a:lnTo>
                  <a:pt x="847997" y="3750316"/>
                </a:lnTo>
                <a:lnTo>
                  <a:pt x="232967" y="3750316"/>
                </a:lnTo>
                <a:close/>
                <a:moveTo>
                  <a:pt x="0" y="4223868"/>
                </a:moveTo>
                <a:lnTo>
                  <a:pt x="232967" y="3757936"/>
                </a:lnTo>
                <a:lnTo>
                  <a:pt x="847997" y="3757936"/>
                </a:lnTo>
                <a:lnTo>
                  <a:pt x="1080962" y="4223868"/>
                </a:lnTo>
                <a:lnTo>
                  <a:pt x="847997" y="4689800"/>
                </a:lnTo>
                <a:lnTo>
                  <a:pt x="232967" y="4689800"/>
                </a:lnTo>
                <a:close/>
                <a:moveTo>
                  <a:pt x="0" y="5163352"/>
                </a:moveTo>
                <a:lnTo>
                  <a:pt x="232967" y="4697420"/>
                </a:lnTo>
                <a:lnTo>
                  <a:pt x="847997" y="4697420"/>
                </a:lnTo>
                <a:lnTo>
                  <a:pt x="1080962" y="5163352"/>
                </a:lnTo>
                <a:lnTo>
                  <a:pt x="847997" y="5629282"/>
                </a:lnTo>
                <a:lnTo>
                  <a:pt x="232967" y="5629282"/>
                </a:lnTo>
                <a:close/>
                <a:moveTo>
                  <a:pt x="0" y="6102835"/>
                </a:moveTo>
                <a:lnTo>
                  <a:pt x="232967" y="5636903"/>
                </a:lnTo>
                <a:lnTo>
                  <a:pt x="847997" y="5636903"/>
                </a:lnTo>
                <a:lnTo>
                  <a:pt x="1080962" y="6102835"/>
                </a:lnTo>
                <a:lnTo>
                  <a:pt x="847997" y="6568766"/>
                </a:lnTo>
                <a:lnTo>
                  <a:pt x="232967" y="6568766"/>
                </a:lnTo>
                <a:close/>
                <a:moveTo>
                  <a:pt x="0" y="7037078"/>
                </a:moveTo>
                <a:lnTo>
                  <a:pt x="232967" y="6571147"/>
                </a:lnTo>
                <a:lnTo>
                  <a:pt x="847997" y="6571147"/>
                </a:lnTo>
                <a:lnTo>
                  <a:pt x="1080962" y="7037078"/>
                </a:lnTo>
                <a:lnTo>
                  <a:pt x="847997" y="7503011"/>
                </a:lnTo>
                <a:lnTo>
                  <a:pt x="232967" y="7503011"/>
                </a:lnTo>
                <a:close/>
              </a:path>
            </a:pathLst>
          </a:custGeom>
          <a:noFill/>
          <a:ln w="6350"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矩形 188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36869839-9A57-4170-9F80-BB2E5389E06D}"/>
              </a:ext>
            </a:extLst>
          </p:cNvPr>
          <p:cNvSpPr/>
          <p:nvPr/>
        </p:nvSpPr>
        <p:spPr>
          <a:xfrm>
            <a:off x="2995422" y="5263660"/>
            <a:ext cx="6290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300" noProof="1">
                <a:solidFill>
                  <a:schemeClr val="bg1"/>
                </a:solidFill>
                <a:latin typeface="FontName" charset="-122"/>
                <a:ea typeface="FontName" charset="-122"/>
                <a:cs typeface="FontName" charset="-122"/>
                <a:sym typeface="Arial" panose="020B0604020202020204" pitchFamily="34" charset="0"/>
              </a:rPr>
              <a:t>Introduction</a:t>
            </a:r>
            <a:endParaRPr lang="zh-CN" altLang="en-US" sz="3600" b="1" spc="300" noProof="1">
              <a:solidFill>
                <a:schemeClr val="bg1"/>
              </a:solidFill>
              <a:latin typeface="FontName" charset="-122"/>
              <a:ea typeface="FontName" charset="-122"/>
              <a:cs typeface="FontName" charset="-122"/>
              <a:sym typeface="Arial" panose="020B0604020202020204" pitchFamily="34" charset="0"/>
            </a:endParaRPr>
          </a:p>
        </p:txBody>
      </p:sp>
      <p:sp>
        <p:nvSpPr>
          <p:cNvPr id="191" name="文本框 190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383617D0-C217-4046-AE0F-7FE5A91595EB}"/>
              </a:ext>
            </a:extLst>
          </p:cNvPr>
          <p:cNvSpPr txBox="1"/>
          <p:nvPr/>
        </p:nvSpPr>
        <p:spPr>
          <a:xfrm>
            <a:off x="5130800" y="1722395"/>
            <a:ext cx="193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3900">
                <a:ln w="63500">
                  <a:gradFill>
                    <a:gsLst>
                      <a:gs pos="0">
                        <a:srgbClr val="26FDFF"/>
                      </a:gs>
                      <a:gs pos="75000">
                        <a:srgbClr val="26FDFF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rgbClr val="2342C8"/>
                </a:solidFill>
                <a:effectLst>
                  <a:outerShdw blurRad="254000" dist="127000" dir="5400000" algn="t" rotWithShape="0">
                    <a:srgbClr val="2342C8">
                      <a:alpha val="40000"/>
                    </a:srgbClr>
                  </a:outerShdw>
                </a:effectLst>
                <a:latin typeface="Franklin Gothic Heavy" panose="020B09030201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sz="9600" i="1" dirty="0">
                <a:solidFill>
                  <a:srgbClr val="26FDFF"/>
                </a:solidFill>
                <a:effectLst>
                  <a:outerShdw blurRad="127000" sx="102000" sy="102000" algn="ctr" rotWithShape="0">
                    <a:srgbClr val="26FDFF">
                      <a:alpha val="40000"/>
                    </a:srgbClr>
                  </a:outerShdw>
                </a:effectLst>
              </a:rPr>
              <a:t>01</a:t>
            </a:r>
            <a:endParaRPr lang="zh-CN" altLang="en-US" sz="9600" i="1" dirty="0">
              <a:ln w="63500">
                <a:noFill/>
              </a:ln>
              <a:solidFill>
                <a:srgbClr val="FFD538"/>
              </a:solidFill>
              <a:effectLst>
                <a:outerShdw blurRad="254000" dist="127000" dir="5400000" algn="t" rotWithShape="0">
                  <a:srgbClr val="FFD538">
                    <a:alpha val="20000"/>
                  </a:srgbClr>
                </a:outerShdw>
              </a:effectLst>
            </a:endParaRPr>
          </a:p>
        </p:txBody>
      </p:sp>
      <p:sp>
        <p:nvSpPr>
          <p:cNvPr id="3" name="e7d195523061f1c0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 hidden="1">
            <a:extLst>
              <a:ext uri="{FF2B5EF4-FFF2-40B4-BE49-F238E27FC236}">
                <a16:creationId xmlns:a16="http://schemas.microsoft.com/office/drawing/2014/main" id="{2CEF5DE8-C324-4C69-AF87-6018770DF30E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e7d195523061f1c0f0ec610a92cff745ee13794c7b8d98f8E73673273C9E8BE17CC3D63B9B1D6426C348A354AD505654C28F453CD7C8F90EADD06C08281DAED7140E5AAAED5880ECE414DFB6A93B82BE6CCDE3E9AC5271F3E6D28034012C5C8E8E9A57A91CD3538B2F90DBA2F38E43C0A7FAB4E84BF899D9D15C70D6002FEDD5E7FB9FB95F7B1238</a:t>
            </a:r>
            <a:endParaRPr lang="zh-CN" altLang="en-US" sz="1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7D2359-B3AB-9FC9-A08A-3BC54A12B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6108" y="143513"/>
            <a:ext cx="1241328" cy="589851"/>
          </a:xfrm>
          <a:prstGeom prst="rect">
            <a:avLst/>
          </a:prstGeom>
        </p:spPr>
      </p:pic>
      <p:pic>
        <p:nvPicPr>
          <p:cNvPr id="6" name="图片 5" descr="手机屏幕截图&#10;&#10;低可信度描述已自动生成">
            <a:extLst>
              <a:ext uri="{FF2B5EF4-FFF2-40B4-BE49-F238E27FC236}">
                <a16:creationId xmlns:a16="http://schemas.microsoft.com/office/drawing/2014/main" id="{D3AB8289-8252-FAE0-3EF2-EC89EE303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0591" y="166403"/>
            <a:ext cx="1883279" cy="56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35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7221C28-5FD3-48F5-A4FE-9346E23014B9}"/>
              </a:ext>
            </a:extLst>
          </p:cNvPr>
          <p:cNvGrpSpPr/>
          <p:nvPr/>
        </p:nvGrpSpPr>
        <p:grpSpPr>
          <a:xfrm>
            <a:off x="543042" y="0"/>
            <a:ext cx="576000" cy="1008000"/>
            <a:chOff x="873246" y="0"/>
            <a:chExt cx="576000" cy="100800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B295C76-93C8-4C09-9CD6-BA94E6F69A2C}"/>
                </a:ext>
              </a:extLst>
            </p:cNvPr>
            <p:cNvSpPr/>
            <p:nvPr/>
          </p:nvSpPr>
          <p:spPr>
            <a:xfrm>
              <a:off x="873246" y="0"/>
              <a:ext cx="576000" cy="720000"/>
            </a:xfrm>
            <a:prstGeom prst="rect">
              <a:avLst/>
            </a:prstGeom>
            <a:solidFill>
              <a:srgbClr val="0052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CF114FA-2E96-44F8-A6E3-0866826D29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3246" y="432000"/>
              <a:ext cx="576000" cy="576000"/>
            </a:xfrm>
            <a:prstGeom prst="ellipse">
              <a:avLst/>
            </a:prstGeom>
            <a:solidFill>
              <a:srgbClr val="0052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781620C-FE2C-4E11-82BC-F930641269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246" y="504000"/>
              <a:ext cx="432000" cy="432000"/>
            </a:xfrm>
            <a:prstGeom prst="ellipse">
              <a:avLst/>
            </a:prstGeom>
            <a:solidFill>
              <a:srgbClr val="45DF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FC5E7084-E9F1-459A-B7B4-47E09D60642E}"/>
              </a:ext>
            </a:extLst>
          </p:cNvPr>
          <p:cNvSpPr txBox="1"/>
          <p:nvPr/>
        </p:nvSpPr>
        <p:spPr>
          <a:xfrm>
            <a:off x="1282482" y="487332"/>
            <a:ext cx="3943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Tencent: Who we are?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6661D93-3DBA-6A42-25E1-A24F34F6B572}"/>
              </a:ext>
            </a:extLst>
          </p:cNvPr>
          <p:cNvGrpSpPr/>
          <p:nvPr/>
        </p:nvGrpSpPr>
        <p:grpSpPr>
          <a:xfrm>
            <a:off x="3273573" y="1853769"/>
            <a:ext cx="5272158" cy="639776"/>
            <a:chOff x="2965588" y="921509"/>
            <a:chExt cx="5272158" cy="639776"/>
          </a:xfrm>
        </p:grpSpPr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DCA1B2C3-A01A-F474-C4F5-A4E78F48BA3E}"/>
                </a:ext>
              </a:extLst>
            </p:cNvPr>
            <p:cNvSpPr/>
            <p:nvPr/>
          </p:nvSpPr>
          <p:spPr>
            <a:xfrm rot="5400000">
              <a:off x="5281779" y="-1394682"/>
              <a:ext cx="639776" cy="5272158"/>
            </a:xfrm>
            <a:prstGeom prst="round2Same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4" name="矩形: 圆顶角 4">
              <a:extLst>
                <a:ext uri="{FF2B5EF4-FFF2-40B4-BE49-F238E27FC236}">
                  <a16:creationId xmlns:a16="http://schemas.microsoft.com/office/drawing/2014/main" id="{FFECE2A6-791A-4C7C-C0C2-790E16F6380B}"/>
                </a:ext>
              </a:extLst>
            </p:cNvPr>
            <p:cNvSpPr txBox="1"/>
            <p:nvPr/>
          </p:nvSpPr>
          <p:spPr>
            <a:xfrm>
              <a:off x="2965589" y="952739"/>
              <a:ext cx="5240927" cy="5773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28575" rIns="57150" bIns="28575" numCol="1" spcCol="1270" anchor="ctr" anchorCtr="0">
              <a:noAutofit/>
            </a:bodyPr>
            <a:lstStyle/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500" kern="1200" dirty="0"/>
                <a:t>1.2 billion monthly active users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5F5C6F1-02B9-B9C3-0056-A1EF470AFB46}"/>
              </a:ext>
            </a:extLst>
          </p:cNvPr>
          <p:cNvGrpSpPr/>
          <p:nvPr/>
        </p:nvGrpSpPr>
        <p:grpSpPr>
          <a:xfrm>
            <a:off x="307985" y="1773796"/>
            <a:ext cx="2965588" cy="799720"/>
            <a:chOff x="0" y="841536"/>
            <a:chExt cx="2965588" cy="799720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1FA132A-37D6-9072-0FEE-71F4AD617D17}"/>
                </a:ext>
              </a:extLst>
            </p:cNvPr>
            <p:cNvSpPr/>
            <p:nvPr/>
          </p:nvSpPr>
          <p:spPr>
            <a:xfrm>
              <a:off x="0" y="841536"/>
              <a:ext cx="2965588" cy="79972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2" name="矩形: 圆角 6">
              <a:extLst>
                <a:ext uri="{FF2B5EF4-FFF2-40B4-BE49-F238E27FC236}">
                  <a16:creationId xmlns:a16="http://schemas.microsoft.com/office/drawing/2014/main" id="{7E9AE727-2AC1-DC7E-F4C3-3808C6AB9525}"/>
                </a:ext>
              </a:extLst>
            </p:cNvPr>
            <p:cNvSpPr txBox="1"/>
            <p:nvPr/>
          </p:nvSpPr>
          <p:spPr>
            <a:xfrm>
              <a:off x="39039" y="880575"/>
              <a:ext cx="2887510" cy="7216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Social media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32451A1-F649-B062-F910-1CFBBB9728C0}"/>
              </a:ext>
            </a:extLst>
          </p:cNvPr>
          <p:cNvGrpSpPr/>
          <p:nvPr/>
        </p:nvGrpSpPr>
        <p:grpSpPr>
          <a:xfrm>
            <a:off x="3273573" y="3297723"/>
            <a:ext cx="5272158" cy="639776"/>
            <a:chOff x="2965588" y="921509"/>
            <a:chExt cx="5272158" cy="639776"/>
          </a:xfrm>
        </p:grpSpPr>
        <p:sp>
          <p:nvSpPr>
            <p:cNvPr id="16" name="矩形: 圆顶角 15">
              <a:extLst>
                <a:ext uri="{FF2B5EF4-FFF2-40B4-BE49-F238E27FC236}">
                  <a16:creationId xmlns:a16="http://schemas.microsoft.com/office/drawing/2014/main" id="{A6168193-68A6-4A1A-EC11-BF0B14CA2909}"/>
                </a:ext>
              </a:extLst>
            </p:cNvPr>
            <p:cNvSpPr/>
            <p:nvPr/>
          </p:nvSpPr>
          <p:spPr>
            <a:xfrm rot="5400000">
              <a:off x="5281779" y="-1394682"/>
              <a:ext cx="639776" cy="5272158"/>
            </a:xfrm>
            <a:prstGeom prst="round2Same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7" name="矩形: 圆顶角 4">
              <a:extLst>
                <a:ext uri="{FF2B5EF4-FFF2-40B4-BE49-F238E27FC236}">
                  <a16:creationId xmlns:a16="http://schemas.microsoft.com/office/drawing/2014/main" id="{E32D786E-8B3D-4996-C814-E7F7C8B02E7B}"/>
                </a:ext>
              </a:extLst>
            </p:cNvPr>
            <p:cNvSpPr txBox="1"/>
            <p:nvPr/>
          </p:nvSpPr>
          <p:spPr>
            <a:xfrm>
              <a:off x="2965589" y="952739"/>
              <a:ext cx="5240927" cy="5773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28575" rIns="57150" bIns="28575" numCol="1" spcCol="1270" anchor="ctr" anchorCtr="0">
              <a:noAutofit/>
            </a:bodyPr>
            <a:lstStyle/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500" kern="1200" dirty="0"/>
                <a:t>Honor of Kings, League of Legends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9547436-91E2-2BD8-F4C4-18B40E1A9416}"/>
              </a:ext>
            </a:extLst>
          </p:cNvPr>
          <p:cNvGrpSpPr/>
          <p:nvPr/>
        </p:nvGrpSpPr>
        <p:grpSpPr>
          <a:xfrm>
            <a:off x="307985" y="3217750"/>
            <a:ext cx="2965588" cy="799720"/>
            <a:chOff x="0" y="841536"/>
            <a:chExt cx="2965588" cy="799720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7AD039BB-F3BE-54B3-6EAB-C91F2A8C2112}"/>
                </a:ext>
              </a:extLst>
            </p:cNvPr>
            <p:cNvSpPr/>
            <p:nvPr/>
          </p:nvSpPr>
          <p:spPr>
            <a:xfrm>
              <a:off x="0" y="841536"/>
              <a:ext cx="2965588" cy="79972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0" name="矩形: 圆角 6">
              <a:extLst>
                <a:ext uri="{FF2B5EF4-FFF2-40B4-BE49-F238E27FC236}">
                  <a16:creationId xmlns:a16="http://schemas.microsoft.com/office/drawing/2014/main" id="{2D3B9974-9FC3-DB7A-DF2A-81F694FE0EAF}"/>
                </a:ext>
              </a:extLst>
            </p:cNvPr>
            <p:cNvSpPr txBox="1"/>
            <p:nvPr/>
          </p:nvSpPr>
          <p:spPr>
            <a:xfrm>
              <a:off x="39039" y="880575"/>
              <a:ext cx="2887510" cy="7216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Gaming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3F6C9AC-54A9-038A-2239-FF9E280AACD6}"/>
              </a:ext>
            </a:extLst>
          </p:cNvPr>
          <p:cNvGrpSpPr/>
          <p:nvPr/>
        </p:nvGrpSpPr>
        <p:grpSpPr>
          <a:xfrm>
            <a:off x="3273574" y="4816310"/>
            <a:ext cx="5272158" cy="639776"/>
            <a:chOff x="2965588" y="921509"/>
            <a:chExt cx="5272158" cy="639776"/>
          </a:xfrm>
        </p:grpSpPr>
        <p:sp>
          <p:nvSpPr>
            <p:cNvPr id="22" name="矩形: 圆顶角 21">
              <a:extLst>
                <a:ext uri="{FF2B5EF4-FFF2-40B4-BE49-F238E27FC236}">
                  <a16:creationId xmlns:a16="http://schemas.microsoft.com/office/drawing/2014/main" id="{F83E9436-0D71-CB5F-3418-66E244FFA3CB}"/>
                </a:ext>
              </a:extLst>
            </p:cNvPr>
            <p:cNvSpPr/>
            <p:nvPr/>
          </p:nvSpPr>
          <p:spPr>
            <a:xfrm rot="5400000">
              <a:off x="5281779" y="-1394682"/>
              <a:ext cx="639776" cy="5272158"/>
            </a:xfrm>
            <a:prstGeom prst="round2Same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3" name="矩形: 圆顶角 4">
              <a:extLst>
                <a:ext uri="{FF2B5EF4-FFF2-40B4-BE49-F238E27FC236}">
                  <a16:creationId xmlns:a16="http://schemas.microsoft.com/office/drawing/2014/main" id="{44D90F18-B7D5-11B8-E62C-9805F93BD9F5}"/>
                </a:ext>
              </a:extLst>
            </p:cNvPr>
            <p:cNvSpPr txBox="1"/>
            <p:nvPr/>
          </p:nvSpPr>
          <p:spPr>
            <a:xfrm>
              <a:off x="2965589" y="952739"/>
              <a:ext cx="5240927" cy="5773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28575" rIns="57150" bIns="28575" numCol="1" spcCol="1270" anchor="ctr" anchorCtr="0">
              <a:noAutofit/>
            </a:bodyPr>
            <a:lstStyle/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500" kern="1200" dirty="0"/>
                <a:t>Epic Games, Spotify, JD.com</a:t>
              </a:r>
              <a:r>
                <a:rPr lang="en-US" sz="1500" dirty="0"/>
                <a:t>,</a:t>
              </a:r>
              <a:r>
                <a:rPr lang="zh-CN" altLang="en-US" sz="1500" dirty="0"/>
                <a:t> </a:t>
              </a:r>
              <a:r>
                <a:rPr lang="en-US" altLang="zh-CN" sz="1500" dirty="0"/>
                <a:t>PDD</a:t>
              </a:r>
              <a:endParaRPr lang="en-US" sz="1500" kern="1200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6DA15D1-A000-D9E8-F982-E850D83D5A44}"/>
              </a:ext>
            </a:extLst>
          </p:cNvPr>
          <p:cNvGrpSpPr/>
          <p:nvPr/>
        </p:nvGrpSpPr>
        <p:grpSpPr>
          <a:xfrm>
            <a:off x="307986" y="4736337"/>
            <a:ext cx="2965588" cy="799720"/>
            <a:chOff x="0" y="841536"/>
            <a:chExt cx="2965588" cy="799720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D95D347D-865E-4BF8-0D88-441955870A3B}"/>
                </a:ext>
              </a:extLst>
            </p:cNvPr>
            <p:cNvSpPr/>
            <p:nvPr/>
          </p:nvSpPr>
          <p:spPr>
            <a:xfrm>
              <a:off x="0" y="841536"/>
              <a:ext cx="2965588" cy="79972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6" name="矩形: 圆角 6">
              <a:extLst>
                <a:ext uri="{FF2B5EF4-FFF2-40B4-BE49-F238E27FC236}">
                  <a16:creationId xmlns:a16="http://schemas.microsoft.com/office/drawing/2014/main" id="{CD826E9E-11D7-C171-0F20-04E7D641A127}"/>
                </a:ext>
              </a:extLst>
            </p:cNvPr>
            <p:cNvSpPr txBox="1"/>
            <p:nvPr/>
          </p:nvSpPr>
          <p:spPr>
            <a:xfrm>
              <a:off x="39039" y="880575"/>
              <a:ext cx="2887510" cy="7216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Investment</a:t>
              </a:r>
            </a:p>
          </p:txBody>
        </p:sp>
      </p:grpSp>
      <p:pic>
        <p:nvPicPr>
          <p:cNvPr id="1026" name="Picture 2" descr="WeChat | The Hang Seng University of ...">
            <a:extLst>
              <a:ext uri="{FF2B5EF4-FFF2-40B4-BE49-F238E27FC236}">
                <a16:creationId xmlns:a16="http://schemas.microsoft.com/office/drawing/2014/main" id="{1B3DF887-15AD-73E0-9A45-61447576E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429" y="1536052"/>
            <a:ext cx="1139971" cy="113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q下载-腾讯qq电脑版官网下载-qq下载安装 ...">
            <a:extLst>
              <a:ext uri="{FF2B5EF4-FFF2-40B4-BE49-F238E27FC236}">
                <a16:creationId xmlns:a16="http://schemas.microsoft.com/office/drawing/2014/main" id="{835F5634-5B58-B7C5-3260-3D4A6373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781" y="1548104"/>
            <a:ext cx="1139971" cy="113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nor of Kings - VGMdb">
            <a:extLst>
              <a:ext uri="{FF2B5EF4-FFF2-40B4-BE49-F238E27FC236}">
                <a16:creationId xmlns:a16="http://schemas.microsoft.com/office/drawing/2014/main" id="{66B14148-B63E-E223-303A-984686A13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194" y="2887235"/>
            <a:ext cx="1360440" cy="146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eague of Legends logo">
            <a:extLst>
              <a:ext uri="{FF2B5EF4-FFF2-40B4-BE49-F238E27FC236}">
                <a16:creationId xmlns:a16="http://schemas.microsoft.com/office/drawing/2014/main" id="{7A5E7634-082F-0CD1-788E-0B19F4EDA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7524" y="3029956"/>
            <a:ext cx="1139972" cy="113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otify Music - Microsoft Apps">
            <a:extLst>
              <a:ext uri="{FF2B5EF4-FFF2-40B4-BE49-F238E27FC236}">
                <a16:creationId xmlns:a16="http://schemas.microsoft.com/office/drawing/2014/main" id="{E6BE7374-E2A3-6250-BE8C-FD59F9A74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428" y="4566213"/>
            <a:ext cx="1139968" cy="113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emu (marketplace) - Wikipedia">
            <a:extLst>
              <a:ext uri="{FF2B5EF4-FFF2-40B4-BE49-F238E27FC236}">
                <a16:creationId xmlns:a16="http://schemas.microsoft.com/office/drawing/2014/main" id="{E0CAFC52-231E-02B1-9175-8B2A19565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0372" y="4522834"/>
            <a:ext cx="1103380" cy="110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011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7221C28-5FD3-48F5-A4FE-9346E23014B9}"/>
              </a:ext>
            </a:extLst>
          </p:cNvPr>
          <p:cNvGrpSpPr/>
          <p:nvPr/>
        </p:nvGrpSpPr>
        <p:grpSpPr>
          <a:xfrm>
            <a:off x="543042" y="0"/>
            <a:ext cx="576000" cy="1008000"/>
            <a:chOff x="873246" y="0"/>
            <a:chExt cx="576000" cy="100800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B295C76-93C8-4C09-9CD6-BA94E6F69A2C}"/>
                </a:ext>
              </a:extLst>
            </p:cNvPr>
            <p:cNvSpPr/>
            <p:nvPr/>
          </p:nvSpPr>
          <p:spPr>
            <a:xfrm>
              <a:off x="873246" y="0"/>
              <a:ext cx="576000" cy="720000"/>
            </a:xfrm>
            <a:prstGeom prst="rect">
              <a:avLst/>
            </a:prstGeom>
            <a:solidFill>
              <a:srgbClr val="0052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CF114FA-2E96-44F8-A6E3-0866826D29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3246" y="432000"/>
              <a:ext cx="576000" cy="576000"/>
            </a:xfrm>
            <a:prstGeom prst="ellipse">
              <a:avLst/>
            </a:prstGeom>
            <a:solidFill>
              <a:srgbClr val="0052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781620C-FE2C-4E11-82BC-F930641269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246" y="504000"/>
              <a:ext cx="432000" cy="432000"/>
            </a:xfrm>
            <a:prstGeom prst="ellipse">
              <a:avLst/>
            </a:prstGeom>
            <a:solidFill>
              <a:srgbClr val="45DF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FC5E7084-E9F1-459A-B7B4-47E09D60642E}"/>
              </a:ext>
            </a:extLst>
          </p:cNvPr>
          <p:cNvSpPr txBox="1"/>
          <p:nvPr/>
        </p:nvSpPr>
        <p:spPr>
          <a:xfrm>
            <a:off x="1282482" y="487332"/>
            <a:ext cx="3674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TDSQL: Who we are?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6661D93-3DBA-6A42-25E1-A24F34F6B572}"/>
              </a:ext>
            </a:extLst>
          </p:cNvPr>
          <p:cNvGrpSpPr/>
          <p:nvPr/>
        </p:nvGrpSpPr>
        <p:grpSpPr>
          <a:xfrm>
            <a:off x="4608887" y="1773798"/>
            <a:ext cx="5272158" cy="639776"/>
            <a:chOff x="2965588" y="921509"/>
            <a:chExt cx="5272158" cy="639776"/>
          </a:xfrm>
        </p:grpSpPr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DCA1B2C3-A01A-F474-C4F5-A4E78F48BA3E}"/>
                </a:ext>
              </a:extLst>
            </p:cNvPr>
            <p:cNvSpPr/>
            <p:nvPr/>
          </p:nvSpPr>
          <p:spPr>
            <a:xfrm rot="5400000">
              <a:off x="5281779" y="-1394682"/>
              <a:ext cx="639776" cy="5272158"/>
            </a:xfrm>
            <a:prstGeom prst="round2Same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4" name="矩形: 圆顶角 4">
              <a:extLst>
                <a:ext uri="{FF2B5EF4-FFF2-40B4-BE49-F238E27FC236}">
                  <a16:creationId xmlns:a16="http://schemas.microsoft.com/office/drawing/2014/main" id="{FFECE2A6-791A-4C7C-C0C2-790E16F6380B}"/>
                </a:ext>
              </a:extLst>
            </p:cNvPr>
            <p:cNvSpPr txBox="1"/>
            <p:nvPr/>
          </p:nvSpPr>
          <p:spPr>
            <a:xfrm>
              <a:off x="2965589" y="952739"/>
              <a:ext cx="5240927" cy="5773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28575" rIns="57150" bIns="28575" numCol="1" spcCol="1270" anchor="ctr" anchorCtr="0">
              <a:noAutofit/>
            </a:bodyPr>
            <a:lstStyle/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500" b="1" kern="1200" dirty="0"/>
                <a:t>Internal</a:t>
              </a:r>
              <a:r>
                <a:rPr lang="en-US" sz="1500" b="1" dirty="0"/>
                <a:t>: </a:t>
              </a:r>
              <a:r>
                <a:rPr lang="en-US" sz="1500" kern="1200" dirty="0"/>
                <a:t>TDSQL was created when Tencent experienced explosive business growth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5F5C6F1-02B9-B9C3-0056-A1EF470AFB46}"/>
              </a:ext>
            </a:extLst>
          </p:cNvPr>
          <p:cNvGrpSpPr/>
          <p:nvPr/>
        </p:nvGrpSpPr>
        <p:grpSpPr>
          <a:xfrm>
            <a:off x="1643299" y="1693825"/>
            <a:ext cx="2965588" cy="799720"/>
            <a:chOff x="0" y="841536"/>
            <a:chExt cx="2965588" cy="79972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1FA132A-37D6-9072-0FEE-71F4AD617D17}"/>
                </a:ext>
              </a:extLst>
            </p:cNvPr>
            <p:cNvSpPr/>
            <p:nvPr/>
          </p:nvSpPr>
          <p:spPr>
            <a:xfrm>
              <a:off x="0" y="841536"/>
              <a:ext cx="2965588" cy="79972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2" name="矩形: 圆角 6">
              <a:extLst>
                <a:ext uri="{FF2B5EF4-FFF2-40B4-BE49-F238E27FC236}">
                  <a16:creationId xmlns:a16="http://schemas.microsoft.com/office/drawing/2014/main" id="{7E9AE727-2AC1-DC7E-F4C3-3808C6AB9525}"/>
                </a:ext>
              </a:extLst>
            </p:cNvPr>
            <p:cNvSpPr txBox="1"/>
            <p:nvPr/>
          </p:nvSpPr>
          <p:spPr>
            <a:xfrm>
              <a:off x="39039" y="880575"/>
              <a:ext cx="2887510" cy="72164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/>
                  </a:solidFill>
                </a:rPr>
                <a:t>Phase 1 from 2007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32451A1-F649-B062-F910-1CFBBB9728C0}"/>
              </a:ext>
            </a:extLst>
          </p:cNvPr>
          <p:cNvGrpSpPr/>
          <p:nvPr/>
        </p:nvGrpSpPr>
        <p:grpSpPr>
          <a:xfrm>
            <a:off x="4608887" y="2936903"/>
            <a:ext cx="5272158" cy="639776"/>
            <a:chOff x="2965588" y="921509"/>
            <a:chExt cx="5272158" cy="639776"/>
          </a:xfrm>
        </p:grpSpPr>
        <p:sp>
          <p:nvSpPr>
            <p:cNvPr id="16" name="矩形: 圆顶角 15">
              <a:extLst>
                <a:ext uri="{FF2B5EF4-FFF2-40B4-BE49-F238E27FC236}">
                  <a16:creationId xmlns:a16="http://schemas.microsoft.com/office/drawing/2014/main" id="{A6168193-68A6-4A1A-EC11-BF0B14CA2909}"/>
                </a:ext>
              </a:extLst>
            </p:cNvPr>
            <p:cNvSpPr/>
            <p:nvPr/>
          </p:nvSpPr>
          <p:spPr>
            <a:xfrm rot="5400000">
              <a:off x="5281779" y="-1394682"/>
              <a:ext cx="639776" cy="5272158"/>
            </a:xfrm>
            <a:prstGeom prst="round2Same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7" name="矩形: 圆顶角 4">
              <a:extLst>
                <a:ext uri="{FF2B5EF4-FFF2-40B4-BE49-F238E27FC236}">
                  <a16:creationId xmlns:a16="http://schemas.microsoft.com/office/drawing/2014/main" id="{E32D786E-8B3D-4996-C814-E7F7C8B02E7B}"/>
                </a:ext>
              </a:extLst>
            </p:cNvPr>
            <p:cNvSpPr txBox="1"/>
            <p:nvPr/>
          </p:nvSpPr>
          <p:spPr>
            <a:xfrm>
              <a:off x="2965589" y="952739"/>
              <a:ext cx="5240927" cy="5773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28575" rIns="57150" bIns="28575" numCol="1" spcCol="1270" anchor="ctr" anchorCtr="0">
              <a:noAutofit/>
            </a:bodyPr>
            <a:lstStyle/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500" b="1" kern="1200" dirty="0"/>
                <a:t>External: </a:t>
              </a:r>
              <a:r>
                <a:rPr lang="en-US" sz="1500" kern="1200" dirty="0"/>
                <a:t>Tencent launched its open platform, and TDSQL expanded its services beyond internal usage to cater to the industry internet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9547436-91E2-2BD8-F4C4-18B40E1A9416}"/>
              </a:ext>
            </a:extLst>
          </p:cNvPr>
          <p:cNvGrpSpPr/>
          <p:nvPr/>
        </p:nvGrpSpPr>
        <p:grpSpPr>
          <a:xfrm>
            <a:off x="1643299" y="2856930"/>
            <a:ext cx="2965588" cy="799720"/>
            <a:chOff x="0" y="841536"/>
            <a:chExt cx="2965588" cy="79972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7AD039BB-F3BE-54B3-6EAB-C91F2A8C2112}"/>
                </a:ext>
              </a:extLst>
            </p:cNvPr>
            <p:cNvSpPr/>
            <p:nvPr/>
          </p:nvSpPr>
          <p:spPr>
            <a:xfrm>
              <a:off x="0" y="841536"/>
              <a:ext cx="2965588" cy="79972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0" name="矩形: 圆角 6">
              <a:extLst>
                <a:ext uri="{FF2B5EF4-FFF2-40B4-BE49-F238E27FC236}">
                  <a16:creationId xmlns:a16="http://schemas.microsoft.com/office/drawing/2014/main" id="{2D3B9974-9FC3-DB7A-DF2A-81F694FE0EAF}"/>
                </a:ext>
              </a:extLst>
            </p:cNvPr>
            <p:cNvSpPr txBox="1"/>
            <p:nvPr/>
          </p:nvSpPr>
          <p:spPr>
            <a:xfrm>
              <a:off x="39039" y="880575"/>
              <a:ext cx="2887510" cy="72164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/>
                  </a:solidFill>
                </a:rPr>
                <a:t>Phase 2 from 2009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3F6C9AC-54A9-038A-2239-FF9E280AACD6}"/>
              </a:ext>
            </a:extLst>
          </p:cNvPr>
          <p:cNvGrpSpPr/>
          <p:nvPr/>
        </p:nvGrpSpPr>
        <p:grpSpPr>
          <a:xfrm>
            <a:off x="4608887" y="4094670"/>
            <a:ext cx="5272158" cy="639776"/>
            <a:chOff x="2965588" y="921509"/>
            <a:chExt cx="5272158" cy="639776"/>
          </a:xfrm>
        </p:grpSpPr>
        <p:sp>
          <p:nvSpPr>
            <p:cNvPr id="22" name="矩形: 圆顶角 21">
              <a:extLst>
                <a:ext uri="{FF2B5EF4-FFF2-40B4-BE49-F238E27FC236}">
                  <a16:creationId xmlns:a16="http://schemas.microsoft.com/office/drawing/2014/main" id="{F83E9436-0D71-CB5F-3418-66E244FFA3CB}"/>
                </a:ext>
              </a:extLst>
            </p:cNvPr>
            <p:cNvSpPr/>
            <p:nvPr/>
          </p:nvSpPr>
          <p:spPr>
            <a:xfrm rot="5400000">
              <a:off x="5281779" y="-1394682"/>
              <a:ext cx="639776" cy="5272158"/>
            </a:xfrm>
            <a:prstGeom prst="round2Same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3" name="矩形: 圆顶角 4">
              <a:extLst>
                <a:ext uri="{FF2B5EF4-FFF2-40B4-BE49-F238E27FC236}">
                  <a16:creationId xmlns:a16="http://schemas.microsoft.com/office/drawing/2014/main" id="{44D90F18-B7D5-11B8-E62C-9805F93BD9F5}"/>
                </a:ext>
              </a:extLst>
            </p:cNvPr>
            <p:cNvSpPr txBox="1"/>
            <p:nvPr/>
          </p:nvSpPr>
          <p:spPr>
            <a:xfrm>
              <a:off x="2965589" y="952739"/>
              <a:ext cx="5240927" cy="5773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28575" rIns="57150" bIns="28575" numCol="1" spcCol="1270" anchor="ctr" anchorCtr="0">
              <a:noAutofit/>
            </a:bodyPr>
            <a:lstStyle/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500" b="1" kern="1200" dirty="0"/>
                <a:t>Financial: </a:t>
              </a:r>
              <a:r>
                <a:rPr lang="en-US" sz="1500" kern="1200" dirty="0"/>
                <a:t>TDSQL entered the third stage by targeting prominent financial clients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6DA15D1-A000-D9E8-F982-E850D83D5A44}"/>
              </a:ext>
            </a:extLst>
          </p:cNvPr>
          <p:cNvGrpSpPr/>
          <p:nvPr/>
        </p:nvGrpSpPr>
        <p:grpSpPr>
          <a:xfrm>
            <a:off x="1643299" y="4014697"/>
            <a:ext cx="2965588" cy="799720"/>
            <a:chOff x="0" y="841536"/>
            <a:chExt cx="2965588" cy="79972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D95D347D-865E-4BF8-0D88-441955870A3B}"/>
                </a:ext>
              </a:extLst>
            </p:cNvPr>
            <p:cNvSpPr/>
            <p:nvPr/>
          </p:nvSpPr>
          <p:spPr>
            <a:xfrm>
              <a:off x="0" y="841536"/>
              <a:ext cx="2965588" cy="79972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6" name="矩形: 圆角 6">
              <a:extLst>
                <a:ext uri="{FF2B5EF4-FFF2-40B4-BE49-F238E27FC236}">
                  <a16:creationId xmlns:a16="http://schemas.microsoft.com/office/drawing/2014/main" id="{CD826E9E-11D7-C171-0F20-04E7D641A127}"/>
                </a:ext>
              </a:extLst>
            </p:cNvPr>
            <p:cNvSpPr txBox="1"/>
            <p:nvPr/>
          </p:nvSpPr>
          <p:spPr>
            <a:xfrm>
              <a:off x="39039" y="880575"/>
              <a:ext cx="2887510" cy="72164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/>
                  </a:solidFill>
                </a:rPr>
                <a:t>Phase 3 from 2014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BF372CE-8467-4CFF-5A3F-BB1C9C669A49}"/>
              </a:ext>
            </a:extLst>
          </p:cNvPr>
          <p:cNvGrpSpPr/>
          <p:nvPr/>
        </p:nvGrpSpPr>
        <p:grpSpPr>
          <a:xfrm>
            <a:off x="4577657" y="5252437"/>
            <a:ext cx="5272158" cy="639776"/>
            <a:chOff x="2965588" y="921509"/>
            <a:chExt cx="5272158" cy="639776"/>
          </a:xfrm>
        </p:grpSpPr>
        <p:sp>
          <p:nvSpPr>
            <p:cNvPr id="36" name="矩形: 圆顶角 35">
              <a:extLst>
                <a:ext uri="{FF2B5EF4-FFF2-40B4-BE49-F238E27FC236}">
                  <a16:creationId xmlns:a16="http://schemas.microsoft.com/office/drawing/2014/main" id="{A1BF7505-DC33-B74C-CB5B-AF3832203CA2}"/>
                </a:ext>
              </a:extLst>
            </p:cNvPr>
            <p:cNvSpPr/>
            <p:nvPr/>
          </p:nvSpPr>
          <p:spPr>
            <a:xfrm rot="5400000">
              <a:off x="5281779" y="-1394682"/>
              <a:ext cx="639776" cy="5272158"/>
            </a:xfrm>
            <a:prstGeom prst="round2Same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7" name="矩形: 圆顶角 4">
              <a:extLst>
                <a:ext uri="{FF2B5EF4-FFF2-40B4-BE49-F238E27FC236}">
                  <a16:creationId xmlns:a16="http://schemas.microsoft.com/office/drawing/2014/main" id="{AE6AE03E-A3A6-10BA-0648-411DE371F669}"/>
                </a:ext>
              </a:extLst>
            </p:cNvPr>
            <p:cNvSpPr txBox="1"/>
            <p:nvPr/>
          </p:nvSpPr>
          <p:spPr>
            <a:xfrm>
              <a:off x="2965589" y="952739"/>
              <a:ext cx="5240927" cy="5773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28575" rIns="57150" bIns="28575" numCol="1" spcCol="1270" anchor="ctr" anchorCtr="0">
              <a:noAutofit/>
            </a:bodyPr>
            <a:lstStyle/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500" b="1" kern="1200" dirty="0"/>
                <a:t>S</a:t>
              </a:r>
              <a:r>
                <a:rPr lang="en-US" altLang="zh-CN" sz="1500" b="1" kern="1200" dirty="0"/>
                <a:t>caling: </a:t>
              </a:r>
              <a:r>
                <a:rPr lang="en-US" sz="1500" kern="1200" dirty="0"/>
                <a:t>TDSQL aims to reproduce the current technology to scale to various industries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DD966A0-09A6-D9E7-0ED4-82E1A1816085}"/>
              </a:ext>
            </a:extLst>
          </p:cNvPr>
          <p:cNvGrpSpPr/>
          <p:nvPr/>
        </p:nvGrpSpPr>
        <p:grpSpPr>
          <a:xfrm>
            <a:off x="1612069" y="5172464"/>
            <a:ext cx="2965588" cy="799720"/>
            <a:chOff x="0" y="841536"/>
            <a:chExt cx="2965588" cy="79972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90C135CD-9C01-C87D-5897-0D6CBADA8079}"/>
                </a:ext>
              </a:extLst>
            </p:cNvPr>
            <p:cNvSpPr/>
            <p:nvPr/>
          </p:nvSpPr>
          <p:spPr>
            <a:xfrm>
              <a:off x="0" y="841536"/>
              <a:ext cx="2965588" cy="79972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0" name="矩形: 圆角 6">
              <a:extLst>
                <a:ext uri="{FF2B5EF4-FFF2-40B4-BE49-F238E27FC236}">
                  <a16:creationId xmlns:a16="http://schemas.microsoft.com/office/drawing/2014/main" id="{0C544958-7A53-3153-4607-277DD623732A}"/>
                </a:ext>
              </a:extLst>
            </p:cNvPr>
            <p:cNvSpPr txBox="1"/>
            <p:nvPr/>
          </p:nvSpPr>
          <p:spPr>
            <a:xfrm>
              <a:off x="39039" y="880575"/>
              <a:ext cx="2887510" cy="72164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>
                  <a:solidFill>
                    <a:schemeClr val="tx1"/>
                  </a:solidFill>
                </a:rPr>
                <a:t>Phase 4 from 2022</a:t>
              </a:r>
              <a:endParaRPr lang="en-US" sz="2400" kern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6648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7221C28-5FD3-48F5-A4FE-9346E23014B9}"/>
              </a:ext>
            </a:extLst>
          </p:cNvPr>
          <p:cNvGrpSpPr/>
          <p:nvPr/>
        </p:nvGrpSpPr>
        <p:grpSpPr>
          <a:xfrm>
            <a:off x="543042" y="0"/>
            <a:ext cx="576000" cy="1008000"/>
            <a:chOff x="873246" y="0"/>
            <a:chExt cx="576000" cy="100800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B295C76-93C8-4C09-9CD6-BA94E6F69A2C}"/>
                </a:ext>
              </a:extLst>
            </p:cNvPr>
            <p:cNvSpPr/>
            <p:nvPr/>
          </p:nvSpPr>
          <p:spPr>
            <a:xfrm>
              <a:off x="873246" y="0"/>
              <a:ext cx="576000" cy="720000"/>
            </a:xfrm>
            <a:prstGeom prst="rect">
              <a:avLst/>
            </a:prstGeom>
            <a:solidFill>
              <a:srgbClr val="0052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CF114FA-2E96-44F8-A6E3-0866826D29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3246" y="432000"/>
              <a:ext cx="576000" cy="576000"/>
            </a:xfrm>
            <a:prstGeom prst="ellipse">
              <a:avLst/>
            </a:prstGeom>
            <a:solidFill>
              <a:srgbClr val="0052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781620C-FE2C-4E11-82BC-F930641269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246" y="504000"/>
              <a:ext cx="432000" cy="432000"/>
            </a:xfrm>
            <a:prstGeom prst="ellipse">
              <a:avLst/>
            </a:prstGeom>
            <a:solidFill>
              <a:srgbClr val="45DF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FC5E7084-E9F1-459A-B7B4-47E09D60642E}"/>
              </a:ext>
            </a:extLst>
          </p:cNvPr>
          <p:cNvSpPr txBox="1"/>
          <p:nvPr/>
        </p:nvSpPr>
        <p:spPr>
          <a:xfrm>
            <a:off x="1282482" y="487332"/>
            <a:ext cx="4236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TDSQL Product Matrix</a:t>
            </a:r>
          </a:p>
        </p:txBody>
      </p:sp>
      <p:pic>
        <p:nvPicPr>
          <p:cNvPr id="3" name="图片 2" descr="图形用户界面, 应用程序, 网站&#10;&#10;描述已自动生成">
            <a:extLst>
              <a:ext uri="{FF2B5EF4-FFF2-40B4-BE49-F238E27FC236}">
                <a16:creationId xmlns:a16="http://schemas.microsoft.com/office/drawing/2014/main" id="{85633F89-5F5C-9A66-7CD9-348263184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42" y="1265828"/>
            <a:ext cx="10616522" cy="487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81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7221C28-5FD3-48F5-A4FE-9346E23014B9}"/>
              </a:ext>
            </a:extLst>
          </p:cNvPr>
          <p:cNvGrpSpPr/>
          <p:nvPr/>
        </p:nvGrpSpPr>
        <p:grpSpPr>
          <a:xfrm>
            <a:off x="543042" y="0"/>
            <a:ext cx="576000" cy="1008000"/>
            <a:chOff x="873246" y="0"/>
            <a:chExt cx="576000" cy="100800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B295C76-93C8-4C09-9CD6-BA94E6F69A2C}"/>
                </a:ext>
              </a:extLst>
            </p:cNvPr>
            <p:cNvSpPr/>
            <p:nvPr/>
          </p:nvSpPr>
          <p:spPr>
            <a:xfrm>
              <a:off x="873246" y="0"/>
              <a:ext cx="576000" cy="720000"/>
            </a:xfrm>
            <a:prstGeom prst="rect">
              <a:avLst/>
            </a:prstGeom>
            <a:solidFill>
              <a:srgbClr val="0052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CF114FA-2E96-44F8-A6E3-0866826D29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3246" y="432000"/>
              <a:ext cx="576000" cy="576000"/>
            </a:xfrm>
            <a:prstGeom prst="ellipse">
              <a:avLst/>
            </a:prstGeom>
            <a:solidFill>
              <a:srgbClr val="0052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781620C-FE2C-4E11-82BC-F930641269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246" y="504000"/>
              <a:ext cx="432000" cy="432000"/>
            </a:xfrm>
            <a:prstGeom prst="ellipse">
              <a:avLst/>
            </a:prstGeom>
            <a:solidFill>
              <a:srgbClr val="45DF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FC5E7084-E9F1-459A-B7B4-47E09D60642E}"/>
              </a:ext>
            </a:extLst>
          </p:cNvPr>
          <p:cNvSpPr txBox="1"/>
          <p:nvPr/>
        </p:nvSpPr>
        <p:spPr>
          <a:xfrm>
            <a:off x="1282482" y="487332"/>
            <a:ext cx="5934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TDSQL 1</a:t>
            </a:r>
            <a:r>
              <a:rPr kumimoji="1" lang="en-US" altLang="zh-CN" sz="2800" b="1" baseline="3000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st</a:t>
            </a:r>
            <a:r>
              <a:rPr kumimoji="1" lang="en-US" altLang="zh-CN" sz="2800" b="1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 in the TPC-C benchmark</a:t>
            </a:r>
          </a:p>
        </p:txBody>
      </p:sp>
      <p:pic>
        <p:nvPicPr>
          <p:cNvPr id="2" name="图片 1" descr="图片1">
            <a:extLst>
              <a:ext uri="{FF2B5EF4-FFF2-40B4-BE49-F238E27FC236}">
                <a16:creationId xmlns:a16="http://schemas.microsoft.com/office/drawing/2014/main" id="{265CF232-D4A0-924C-C7F1-0A8EE0E75BD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76555" y="3275693"/>
            <a:ext cx="11210290" cy="149352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B2E22DC2-BE13-30DD-9635-06031A879621}"/>
              </a:ext>
            </a:extLst>
          </p:cNvPr>
          <p:cNvGrpSpPr/>
          <p:nvPr/>
        </p:nvGrpSpPr>
        <p:grpSpPr>
          <a:xfrm>
            <a:off x="1854476" y="3581400"/>
            <a:ext cx="1476000" cy="1447005"/>
            <a:chOff x="1968776" y="3717290"/>
            <a:chExt cx="1476000" cy="144700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C2B0A63-E4FC-C6DB-ECA0-1707DBD3F1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68776" y="3717290"/>
              <a:ext cx="1476000" cy="1447005"/>
              <a:chOff x="5055" y="2802"/>
              <a:chExt cx="1709" cy="1675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153807B9-5A3F-0355-FAA4-1E77C80AE2B7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5226" y="2925"/>
                <a:ext cx="1073" cy="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3" name="图片 12" descr="未标题-1-00022">
                <a:extLst>
                  <a:ext uri="{FF2B5EF4-FFF2-40B4-BE49-F238E27FC236}">
                    <a16:creationId xmlns:a16="http://schemas.microsoft.com/office/drawing/2014/main" id="{A5682F46-92D5-3770-88D2-7B61D11CAA8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28"/>
              <a:stretch>
                <a:fillRect/>
              </a:stretch>
            </p:blipFill>
            <p:spPr>
              <a:xfrm>
                <a:off x="5055" y="2802"/>
                <a:ext cx="1709" cy="1675"/>
              </a:xfrm>
              <a:prstGeom prst="rect">
                <a:avLst/>
              </a:prstGeom>
            </p:spPr>
          </p:pic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0D3DD77-42A1-B666-F578-490B8814C68D}"/>
                </a:ext>
              </a:extLst>
            </p:cNvPr>
            <p:cNvSpPr txBox="1"/>
            <p:nvPr>
              <p:custDataLst>
                <p:tags r:id="rId22"/>
              </p:custDataLst>
            </p:nvPr>
          </p:nvSpPr>
          <p:spPr>
            <a:xfrm>
              <a:off x="2014220" y="4017373"/>
              <a:ext cx="1167765" cy="521970"/>
            </a:xfrm>
            <a:prstGeom prst="rect">
              <a:avLst/>
            </a:prstGeom>
            <a:ln w="12700">
              <a:prstDash val="solid"/>
              <a:miter/>
            </a:ln>
            <a:effectLst>
              <a:outerShdw blurRad="38100" dist="38100" algn="l" rotWithShape="0">
                <a:prstClr val="black">
                  <a:alpha val="13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lvl="0" algn="ctr">
                <a:buSzTx/>
              </a:pPr>
              <a:r>
                <a:rPr lang="en-US" altLang="zh-CN" dirty="0">
                  <a:solidFill>
                    <a:schemeClr val="bg1"/>
                  </a:solidFill>
                  <a:uFillTx/>
                  <a:latin typeface="方正兰亭中黑简体" panose="02000000000000000000" charset="-122"/>
                  <a:ea typeface="方正兰亭中黑简体" panose="02000000000000000000" charset="-122"/>
                </a:rPr>
                <a:t>Hyper-</a:t>
              </a:r>
            </a:p>
            <a:p>
              <a:pPr lvl="0" algn="ctr">
                <a:buSzTx/>
              </a:pPr>
              <a:r>
                <a:rPr lang="en-US" altLang="zh-CN" dirty="0">
                  <a:solidFill>
                    <a:schemeClr val="bg1"/>
                  </a:solidFill>
                  <a:uFillTx/>
                  <a:latin typeface="方正兰亭中黑简体" panose="02000000000000000000" charset="-122"/>
                  <a:ea typeface="方正兰亭中黑简体" panose="02000000000000000000" charset="-122"/>
                </a:rPr>
                <a:t>Scale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F29DA7A-3570-7603-5A80-5C7C825D6F76}"/>
              </a:ext>
            </a:extLst>
          </p:cNvPr>
          <p:cNvGrpSpPr/>
          <p:nvPr/>
        </p:nvGrpSpPr>
        <p:grpSpPr>
          <a:xfrm>
            <a:off x="1071880" y="1717675"/>
            <a:ext cx="2634615" cy="791210"/>
            <a:chOff x="1805" y="3510"/>
            <a:chExt cx="4149" cy="1246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1074AD8-44FE-620B-FEB7-61E27EB685E4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3046" y="3723"/>
              <a:ext cx="2908" cy="822"/>
            </a:xfrm>
            <a:prstGeom prst="rect">
              <a:avLst/>
            </a:prstGeom>
            <a:ln w="6350">
              <a:prstDash val="solid"/>
            </a:ln>
          </p:spPr>
          <p:txBody>
            <a:bodyPr wrap="square">
              <a:spAutoFit/>
            </a:bodyPr>
            <a:lstStyle/>
            <a:p>
              <a:pPr lvl="0" algn="l">
                <a:buSzTx/>
              </a:pPr>
              <a:r>
                <a:rPr lang="zh-CN" sz="2800">
                  <a:solidFill>
                    <a:srgbClr val="0052D7"/>
                  </a:solidFill>
                  <a:uFillTx/>
                  <a:latin typeface="方正兰亭中黑简体" panose="02000000000000000000" charset="-122"/>
                  <a:ea typeface="方正兰亭中黑简体" panose="02000000000000000000" charset="-122"/>
                </a:rPr>
                <a:t>1650</a:t>
              </a:r>
              <a:r>
                <a:rPr lang="zh-CN" sz="2000">
                  <a:solidFill>
                    <a:srgbClr val="0052D7"/>
                  </a:solidFill>
                  <a:uFillTx/>
                  <a:latin typeface="方正兰亭中黑简体" panose="02000000000000000000" charset="-122"/>
                  <a:ea typeface="方正兰亭中黑简体" panose="02000000000000000000" charset="-122"/>
                </a:rPr>
                <a:t> </a:t>
              </a:r>
              <a:r>
                <a:rPr lang="zh-CN">
                  <a:solidFill>
                    <a:srgbClr val="0052D7"/>
                  </a:solidFill>
                  <a:uFillTx/>
                  <a:latin typeface="方正兰亭中黑简体" panose="02000000000000000000" charset="-122"/>
                  <a:ea typeface="方正兰亭中黑简体" panose="02000000000000000000" charset="-122"/>
                </a:rPr>
                <a:t>Nodes</a:t>
              </a:r>
            </a:p>
          </p:txBody>
        </p:sp>
        <p:pic>
          <p:nvPicPr>
            <p:cNvPr id="16" name="图片 15" descr="未标题-1-0002">
              <a:extLst>
                <a:ext uri="{FF2B5EF4-FFF2-40B4-BE49-F238E27FC236}">
                  <a16:creationId xmlns:a16="http://schemas.microsoft.com/office/drawing/2014/main" id="{0641CCE6-C933-ECE7-23A4-F67D930A8635}"/>
                </a:ext>
              </a:extLst>
            </p:cNvPr>
            <p:cNvPicPr/>
            <p:nvPr>
              <p:custDataLst>
                <p:tags r:id="rId21"/>
              </p:custDataLst>
            </p:nvPr>
          </p:nvPicPr>
          <p:blipFill>
            <a:blip r:embed="rId29"/>
            <a:stretch>
              <a:fillRect/>
            </a:stretch>
          </p:blipFill>
          <p:spPr>
            <a:xfrm>
              <a:off x="1805" y="3510"/>
              <a:ext cx="1304" cy="1247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FB5AFD3-F3DB-C390-E118-C436A97C73D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66470" y="5387340"/>
            <a:ext cx="3034665" cy="543560"/>
          </a:xfrm>
          <a:prstGeom prst="rect">
            <a:avLst/>
          </a:prstGeom>
          <a:ln w="12700">
            <a:prstDash val="solid"/>
            <a:miter/>
          </a:ln>
        </p:spPr>
        <p:txBody>
          <a:bodyPr wrap="square">
            <a:noAutofit/>
          </a:bodyPr>
          <a:lstStyle/>
          <a:p>
            <a:pPr marL="0" lvl="0" indent="0" algn="just" eaLnBrk="1" fontAlgn="auto" latinLnBrk="0" hangingPunct="1">
              <a:lnSpc>
                <a:spcPts val="1200"/>
              </a:lnSpc>
              <a:buSzTx/>
            </a:pPr>
            <a:r>
              <a:rPr lang="en-US" altLang="zh-CN" sz="15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rPr>
              <a:t>A cluster with 1650 nodes conducted a stress test by running TPC-C tests continuously for a duration of </a:t>
            </a:r>
            <a:r>
              <a:rPr lang="en-US" altLang="zh-CN" sz="1500" dirty="0">
                <a:solidFill>
                  <a:srgbClr val="FF0000"/>
                </a:solidFill>
              </a:rPr>
              <a:t>8 hours</a:t>
            </a:r>
            <a:r>
              <a:rPr lang="en-US" altLang="zh-CN" sz="15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rPr>
              <a:t>.</a:t>
            </a:r>
            <a:endParaRPr lang="zh-CN" sz="1500" dirty="0">
              <a:solidFill>
                <a:schemeClr val="dk1">
                  <a:hueOff val="0"/>
                  <a:satOff val="0"/>
                  <a:lumOff val="0"/>
                  <a:alphaOff val="0"/>
                </a:schemeClr>
              </a:solidFill>
            </a:endParaRPr>
          </a:p>
        </p:txBody>
      </p:sp>
      <p:cxnSp>
        <p:nvCxnSpPr>
          <p:cNvPr id="18" name="Straight Connector 6">
            <a:extLst>
              <a:ext uri="{FF2B5EF4-FFF2-40B4-BE49-F238E27FC236}">
                <a16:creationId xmlns:a16="http://schemas.microsoft.com/office/drawing/2014/main" id="{60F8006C-5473-3315-A782-5BD65FC7CA34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 flipV="1">
            <a:off x="4336098" y="1769110"/>
            <a:ext cx="0" cy="2531745"/>
          </a:xfrm>
          <a:prstGeom prst="line">
            <a:avLst/>
          </a:prstGeom>
          <a:ln w="12700" cmpd="sng">
            <a:solidFill>
              <a:schemeClr val="tx1">
                <a:alpha val="30000"/>
              </a:schemeClr>
            </a:solidFill>
            <a:prstDash val="dash"/>
          </a:ln>
        </p:spPr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61A39E4-227A-563B-BC15-AFA5529D0FB5}"/>
              </a:ext>
            </a:extLst>
          </p:cNvPr>
          <p:cNvGrpSpPr/>
          <p:nvPr/>
        </p:nvGrpSpPr>
        <p:grpSpPr>
          <a:xfrm>
            <a:off x="5541010" y="3840480"/>
            <a:ext cx="1500797" cy="1447005"/>
            <a:chOff x="5655310" y="3976370"/>
            <a:chExt cx="1500797" cy="1447005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42BF405-3295-DC26-82AC-BEA0EBB47C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80107" y="3976370"/>
              <a:ext cx="1476000" cy="1447005"/>
              <a:chOff x="5055" y="2802"/>
              <a:chExt cx="1709" cy="1675"/>
            </a:xfrm>
          </p:grpSpPr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8202FEAF-8ADD-AA59-067F-183A850FCCCF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5226" y="2925"/>
                <a:ext cx="1073" cy="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3" name="图片 22" descr="未标题-1-00022">
                <a:extLst>
                  <a:ext uri="{FF2B5EF4-FFF2-40B4-BE49-F238E27FC236}">
                    <a16:creationId xmlns:a16="http://schemas.microsoft.com/office/drawing/2014/main" id="{335084E4-5416-8444-5779-77D2678E6D8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8"/>
              <a:stretch>
                <a:fillRect/>
              </a:stretch>
            </p:blipFill>
            <p:spPr>
              <a:xfrm>
                <a:off x="5055" y="2802"/>
                <a:ext cx="1709" cy="1675"/>
              </a:xfrm>
              <a:prstGeom prst="rect">
                <a:avLst/>
              </a:prstGeom>
            </p:spPr>
          </p:pic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6E7C36C-7BEE-D600-A86F-A2AEBA80E575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5655310" y="4194743"/>
              <a:ext cx="1293497" cy="646331"/>
            </a:xfrm>
            <a:prstGeom prst="rect">
              <a:avLst/>
            </a:prstGeom>
            <a:ln w="12700">
              <a:prstDash val="solid"/>
              <a:miter/>
            </a:ln>
            <a:effectLst>
              <a:outerShdw blurRad="38100" dist="38100" algn="l" rotWithShape="0">
                <a:prstClr val="black">
                  <a:alpha val="13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lvl="0" algn="ctr">
                <a:buSzTx/>
              </a:pPr>
              <a:r>
                <a:rPr lang="en-US" altLang="zh-CN" dirty="0">
                  <a:solidFill>
                    <a:schemeClr val="bg1"/>
                  </a:solidFill>
                  <a:uFillTx/>
                  <a:latin typeface="方正兰亭中黑简体" panose="02000000000000000000" charset="-122"/>
                  <a:ea typeface="方正兰亭中黑简体" panose="02000000000000000000" charset="-122"/>
                </a:rPr>
                <a:t>Cost-Effective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593088D-13A7-CF74-A5F9-3B6F5DDFDA55}"/>
              </a:ext>
            </a:extLst>
          </p:cNvPr>
          <p:cNvGrpSpPr/>
          <p:nvPr/>
        </p:nvGrpSpPr>
        <p:grpSpPr>
          <a:xfrm>
            <a:off x="4805680" y="1717675"/>
            <a:ext cx="2865755" cy="1542415"/>
            <a:chOff x="4919980" y="1853565"/>
            <a:chExt cx="2865755" cy="1542415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DC7B1C9-4C62-55A8-DA19-4CEB44D9CBEE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5600700" y="2793683"/>
              <a:ext cx="1319530" cy="521970"/>
            </a:xfrm>
            <a:prstGeom prst="rect">
              <a:avLst/>
            </a:prstGeom>
            <a:ln w="6350">
              <a:prstDash val="solid"/>
            </a:ln>
          </p:spPr>
          <p:txBody>
            <a:bodyPr wrap="square">
              <a:spAutoFit/>
            </a:bodyPr>
            <a:lstStyle/>
            <a:p>
              <a:pPr lvl="0" algn="l">
                <a:buSzTx/>
              </a:pPr>
              <a:r>
                <a:rPr lang="zh-CN" sz="2800">
                  <a:solidFill>
                    <a:srgbClr val="0052D7"/>
                  </a:solidFill>
                  <a:uFillTx/>
                  <a:latin typeface="方正兰亭中黑简体" panose="02000000000000000000" charset="-122"/>
                  <a:ea typeface="方正兰亭中黑简体" panose="02000000000000000000" charset="-122"/>
                </a:rPr>
                <a:t>1/3</a:t>
              </a:r>
              <a:r>
                <a:rPr lang="en-US" altLang="zh-CN" sz="2800">
                  <a:solidFill>
                    <a:srgbClr val="0052D7"/>
                  </a:solidFill>
                  <a:uFillTx/>
                  <a:latin typeface="方正兰亭中黑简体" panose="02000000000000000000" charset="-122"/>
                  <a:ea typeface="方正兰亭中黑简体" panose="02000000000000000000" charset="-122"/>
                </a:rPr>
                <a:t> </a:t>
              </a:r>
              <a:r>
                <a:rPr lang="zh-CN">
                  <a:solidFill>
                    <a:srgbClr val="0052D7"/>
                  </a:solidFill>
                  <a:uFillTx/>
                  <a:latin typeface="方正兰亭中黑简体" panose="02000000000000000000" charset="-122"/>
                  <a:ea typeface="方正兰亭中黑简体" panose="02000000000000000000" charset="-122"/>
                </a:rPr>
                <a:t>Cost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AB72ED3-CD55-D6A8-FB01-465E9883493C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5600700" y="1916430"/>
              <a:ext cx="2185035" cy="521970"/>
            </a:xfrm>
            <a:prstGeom prst="rect">
              <a:avLst/>
            </a:prstGeom>
            <a:ln w="6350">
              <a:prstDash val="solid"/>
            </a:ln>
          </p:spPr>
          <p:txBody>
            <a:bodyPr wrap="square">
              <a:spAutoFit/>
            </a:bodyPr>
            <a:lstStyle/>
            <a:p>
              <a:pPr lvl="0" algn="l">
                <a:buSzTx/>
              </a:pPr>
              <a:r>
                <a:rPr lang="zh-CN" sz="2800" dirty="0">
                  <a:solidFill>
                    <a:srgbClr val="0052D7"/>
                  </a:solidFill>
                  <a:uFillTx/>
                  <a:latin typeface="方正兰亭中黑简体" panose="02000000000000000000" charset="-122"/>
                  <a:ea typeface="方正兰亭中黑简体" panose="02000000000000000000" charset="-122"/>
                </a:rPr>
                <a:t>814.8M</a:t>
              </a:r>
              <a:r>
                <a:rPr lang="en-US" altLang="zh-CN" sz="2800" dirty="0">
                  <a:solidFill>
                    <a:srgbClr val="0052D7"/>
                  </a:solidFill>
                  <a:uFillTx/>
                  <a:latin typeface="方正兰亭中黑简体" panose="02000000000000000000" charset="-122"/>
                  <a:ea typeface="方正兰亭中黑简体" panose="02000000000000000000" charset="-122"/>
                </a:rPr>
                <a:t> </a:t>
              </a:r>
              <a:r>
                <a:rPr lang="zh-CN" dirty="0">
                  <a:solidFill>
                    <a:srgbClr val="0052D7"/>
                  </a:solidFill>
                  <a:uFillTx/>
                  <a:latin typeface="方正兰亭中黑简体" panose="02000000000000000000" charset="-122"/>
                  <a:ea typeface="方正兰亭中黑简体" panose="02000000000000000000" charset="-122"/>
                </a:rPr>
                <a:t>tpmC</a:t>
              </a: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549F6AC6-759E-2196-8401-4D3AE204B9D7}"/>
                </a:ext>
              </a:extLst>
            </p:cNvPr>
            <p:cNvGrpSpPr/>
            <p:nvPr/>
          </p:nvGrpSpPr>
          <p:grpSpPr>
            <a:xfrm>
              <a:off x="4919980" y="1853565"/>
              <a:ext cx="674370" cy="1542415"/>
              <a:chOff x="7511" y="3678"/>
              <a:chExt cx="1062" cy="2429"/>
            </a:xfrm>
          </p:grpSpPr>
          <p:pic>
            <p:nvPicPr>
              <p:cNvPr id="28" name="图片 27" descr="未标题-1-0003">
                <a:extLst>
                  <a:ext uri="{FF2B5EF4-FFF2-40B4-BE49-F238E27FC236}">
                    <a16:creationId xmlns:a16="http://schemas.microsoft.com/office/drawing/2014/main" id="{A813A96E-C9C3-5BEF-ABBE-99022BAFEB7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0"/>
              <a:stretch>
                <a:fillRect/>
              </a:stretch>
            </p:blipFill>
            <p:spPr>
              <a:xfrm>
                <a:off x="7511" y="5031"/>
                <a:ext cx="1062" cy="1077"/>
              </a:xfrm>
              <a:prstGeom prst="rect">
                <a:avLst/>
              </a:prstGeom>
            </p:spPr>
          </p:pic>
          <p:pic>
            <p:nvPicPr>
              <p:cNvPr id="29" name="图片 28" descr="未标题-1-0004">
                <a:extLst>
                  <a:ext uri="{FF2B5EF4-FFF2-40B4-BE49-F238E27FC236}">
                    <a16:creationId xmlns:a16="http://schemas.microsoft.com/office/drawing/2014/main" id="{51898F73-9F5E-9F51-D53C-7CA79AB8D5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1"/>
              <a:stretch>
                <a:fillRect/>
              </a:stretch>
            </p:blipFill>
            <p:spPr>
              <a:xfrm>
                <a:off x="7514" y="3678"/>
                <a:ext cx="1057" cy="1020"/>
              </a:xfrm>
              <a:prstGeom prst="rect">
                <a:avLst/>
              </a:prstGeom>
            </p:spPr>
          </p:pic>
        </p:grp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43B788A1-35B6-69F2-FD8F-BB78FA36EE5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669790" y="5387340"/>
            <a:ext cx="3034665" cy="679450"/>
          </a:xfrm>
          <a:prstGeom prst="rect">
            <a:avLst/>
          </a:prstGeom>
          <a:ln w="12700">
            <a:prstDash val="solid"/>
            <a:miter/>
          </a:ln>
        </p:spPr>
        <p:txBody>
          <a:bodyPr wrap="square">
            <a:noAutofit/>
          </a:bodyPr>
          <a:lstStyle/>
          <a:p>
            <a:pPr algn="just">
              <a:lnSpc>
                <a:spcPts val="1200"/>
              </a:lnSpc>
            </a:pPr>
            <a:r>
              <a:rPr lang="en-US" altLang="zh-CN" sz="15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rPr>
              <a:t>A </a:t>
            </a:r>
            <a:r>
              <a:rPr lang="en-US" altLang="zh-CN" sz="1500" dirty="0">
                <a:solidFill>
                  <a:srgbClr val="FF0000"/>
                </a:solidFill>
              </a:rPr>
              <a:t>record-breaking</a:t>
            </a:r>
            <a:r>
              <a:rPr lang="en-US" altLang="zh-CN" sz="15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rPr>
              <a:t> number of 814.8M </a:t>
            </a:r>
            <a:r>
              <a:rPr lang="en-US" altLang="zh-CN" sz="1500" dirty="0" err="1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rPr>
              <a:t>tpmC</a:t>
            </a:r>
            <a:r>
              <a:rPr lang="en-US" altLang="zh-CN" sz="15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rPr>
              <a:t> was achieved, with a reported cost per unit that is one-third of other competitive databases.</a:t>
            </a:r>
            <a:endParaRPr lang="zh-CN" sz="1500" dirty="0">
              <a:solidFill>
                <a:schemeClr val="dk1">
                  <a:hueOff val="0"/>
                  <a:satOff val="0"/>
                  <a:lumOff val="0"/>
                  <a:alphaOff val="0"/>
                </a:schemeClr>
              </a:solidFill>
            </a:endParaRPr>
          </a:p>
        </p:txBody>
      </p: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F0361563-DB28-0FAA-DEF6-A019178DEF66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flipV="1">
            <a:off x="8039418" y="1769110"/>
            <a:ext cx="0" cy="2546985"/>
          </a:xfrm>
          <a:prstGeom prst="line">
            <a:avLst/>
          </a:prstGeom>
          <a:ln w="12700" cmpd="sng">
            <a:solidFill>
              <a:schemeClr val="tx1">
                <a:alpha val="30000"/>
              </a:schemeClr>
            </a:solidFill>
            <a:prstDash val="dash"/>
          </a:ln>
        </p:spPr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0796D84-24CB-2A98-BAD0-6FA303419BA3}"/>
              </a:ext>
            </a:extLst>
          </p:cNvPr>
          <p:cNvGrpSpPr/>
          <p:nvPr/>
        </p:nvGrpSpPr>
        <p:grpSpPr>
          <a:xfrm>
            <a:off x="9258967" y="3637280"/>
            <a:ext cx="1476000" cy="1447005"/>
            <a:chOff x="9373267" y="3773170"/>
            <a:chExt cx="1476000" cy="1447005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4B3952F-F8EA-5106-0EC2-01D95BDDF9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73267" y="3773170"/>
              <a:ext cx="1476000" cy="1447005"/>
              <a:chOff x="5055" y="2802"/>
              <a:chExt cx="1709" cy="1675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E4EAC74A-DCE9-F144-708B-15C88D3F809F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5226" y="2925"/>
                <a:ext cx="1073" cy="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6" name="图片 35" descr="未标题-1-00022">
                <a:extLst>
                  <a:ext uri="{FF2B5EF4-FFF2-40B4-BE49-F238E27FC236}">
                    <a16:creationId xmlns:a16="http://schemas.microsoft.com/office/drawing/2014/main" id="{13C3A7C4-B6DD-9747-1874-3C0B33439AA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8"/>
              <a:stretch>
                <a:fillRect/>
              </a:stretch>
            </p:blipFill>
            <p:spPr>
              <a:xfrm>
                <a:off x="5055" y="2802"/>
                <a:ext cx="1709" cy="1675"/>
              </a:xfrm>
              <a:prstGeom prst="rect">
                <a:avLst/>
              </a:prstGeom>
            </p:spPr>
          </p:pic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8199A23-531C-3EB6-E442-EB9D74E1943B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9418320" y="4189095"/>
              <a:ext cx="1167765" cy="306705"/>
            </a:xfrm>
            <a:prstGeom prst="rect">
              <a:avLst/>
            </a:prstGeom>
            <a:ln w="12700">
              <a:prstDash val="solid"/>
              <a:miter/>
            </a:ln>
            <a:effectLst>
              <a:outerShdw blurRad="38100" dist="38100" algn="l" rotWithShape="0">
                <a:prstClr val="black">
                  <a:alpha val="13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lvl="0" algn="ctr">
                <a:buSzTx/>
              </a:pPr>
              <a:r>
                <a:rPr lang="en-US" altLang="zh-CN">
                  <a:solidFill>
                    <a:schemeClr val="bg1"/>
                  </a:solidFill>
                  <a:uFillTx/>
                  <a:latin typeface="方正兰亭中黑简体" panose="02000000000000000000" charset="-122"/>
                  <a:ea typeface="方正兰亭中黑简体" panose="02000000000000000000" charset="-122"/>
                </a:rPr>
                <a:t>Stable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4C4E229-FE0F-ACD3-5D7C-E2584C303199}"/>
              </a:ext>
            </a:extLst>
          </p:cNvPr>
          <p:cNvGrpSpPr/>
          <p:nvPr/>
        </p:nvGrpSpPr>
        <p:grpSpPr>
          <a:xfrm>
            <a:off x="8487410" y="1681480"/>
            <a:ext cx="3467416" cy="1668899"/>
            <a:chOff x="8601710" y="1817370"/>
            <a:chExt cx="3467416" cy="1668899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877B8C5-E880-0A65-C0B9-5142442C5B5D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9418320" y="1905000"/>
              <a:ext cx="1080135" cy="738664"/>
            </a:xfrm>
            <a:prstGeom prst="rect">
              <a:avLst/>
            </a:prstGeom>
            <a:ln w="6350">
              <a:prstDash val="solid"/>
            </a:ln>
          </p:spPr>
          <p:txBody>
            <a:bodyPr wrap="square">
              <a:spAutoFit/>
            </a:bodyPr>
            <a:lstStyle/>
            <a:p>
              <a:pPr lvl="0" algn="l">
                <a:buSzTx/>
              </a:pPr>
              <a:r>
                <a:rPr lang="zh-CN" sz="2800" dirty="0">
                  <a:solidFill>
                    <a:srgbClr val="0052D7"/>
                  </a:solidFill>
                  <a:uFillTx/>
                  <a:latin typeface="方正兰亭中黑简体" panose="02000000000000000000" charset="-122"/>
                  <a:ea typeface="方正兰亭中黑简体" panose="02000000000000000000" charset="-122"/>
                </a:rPr>
                <a:t>18</a:t>
              </a:r>
              <a:r>
                <a:rPr lang="en-US" altLang="zh-CN" sz="2800" dirty="0">
                  <a:solidFill>
                    <a:srgbClr val="0052D7"/>
                  </a:solidFill>
                  <a:uFillTx/>
                  <a:latin typeface="方正兰亭中黑简体" panose="02000000000000000000" charset="-122"/>
                  <a:ea typeface="方正兰亭中黑简体" panose="02000000000000000000" charset="-122"/>
                </a:rPr>
                <a:t> </a:t>
              </a:r>
              <a:r>
                <a:rPr lang="zh-CN" dirty="0">
                  <a:solidFill>
                    <a:srgbClr val="0052D7"/>
                  </a:solidFill>
                  <a:uFillTx/>
                  <a:latin typeface="方正兰亭中黑简体" panose="02000000000000000000" charset="-122"/>
                  <a:ea typeface="方正兰亭中黑简体" panose="02000000000000000000" charset="-122"/>
                </a:rPr>
                <a:t>Sec</a:t>
              </a:r>
              <a:r>
                <a:rPr lang="en-US" altLang="zh-CN" dirty="0">
                  <a:solidFill>
                    <a:srgbClr val="0052D7"/>
                  </a:solidFill>
                  <a:uFillTx/>
                  <a:latin typeface="方正兰亭中黑简体" panose="02000000000000000000" charset="-122"/>
                  <a:ea typeface="方正兰亭中黑简体" panose="02000000000000000000" charset="-122"/>
                </a:rPr>
                <a:t>     RTO</a:t>
              </a:r>
              <a:endParaRPr lang="zh-CN" dirty="0">
                <a:solidFill>
                  <a:srgbClr val="0052D7"/>
                </a:solidFill>
                <a:uFillTx/>
                <a:latin typeface="方正兰亭中黑简体" panose="02000000000000000000" charset="-122"/>
                <a:ea typeface="方正兰亭中黑简体" panose="02000000000000000000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1B0789D-B843-4B60-24DA-F168BCACBC02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371329" y="2686050"/>
              <a:ext cx="2697797" cy="800219"/>
            </a:xfrm>
            <a:prstGeom prst="rect">
              <a:avLst/>
            </a:prstGeom>
            <a:ln w="6350">
              <a:prstDash val="solid"/>
            </a:ln>
          </p:spPr>
          <p:txBody>
            <a:bodyPr wrap="square">
              <a:spAutoFit/>
            </a:bodyPr>
            <a:lstStyle/>
            <a:p>
              <a:pPr lvl="0" algn="l">
                <a:buSzTx/>
              </a:pPr>
              <a:r>
                <a:rPr lang="zh-CN" sz="2800" dirty="0">
                  <a:solidFill>
                    <a:srgbClr val="0052D7"/>
                  </a:solidFill>
                  <a:uFillTx/>
                  <a:latin typeface="方正兰亭中黑简体" panose="02000000000000000000" charset="-122"/>
                  <a:ea typeface="方正兰亭中黑简体" panose="02000000000000000000" charset="-122"/>
                </a:rPr>
                <a:t>&lt; 0.2%</a:t>
              </a:r>
              <a:endParaRPr lang="en-US" altLang="zh-CN" sz="2800" dirty="0">
                <a:solidFill>
                  <a:srgbClr val="0052D7"/>
                </a:solidFill>
                <a:uFillTx/>
                <a:latin typeface="方正兰亭中黑简体" panose="02000000000000000000" charset="-122"/>
                <a:ea typeface="方正兰亭中黑简体" panose="02000000000000000000" charset="-122"/>
              </a:endParaRPr>
            </a:p>
            <a:p>
              <a:pPr lvl="0" algn="l">
                <a:buSzTx/>
              </a:pPr>
              <a:r>
                <a:rPr lang="zh-CN" dirty="0">
                  <a:solidFill>
                    <a:srgbClr val="0052D7"/>
                  </a:solidFill>
                  <a:uFillTx/>
                  <a:latin typeface="方正兰亭中黑简体" panose="02000000000000000000" charset="-122"/>
                  <a:ea typeface="方正兰亭中黑简体" panose="02000000000000000000" charset="-122"/>
                </a:rPr>
                <a:t>Throughput</a:t>
              </a:r>
              <a:r>
                <a:rPr lang="en-US" altLang="zh-CN" dirty="0">
                  <a:solidFill>
                    <a:srgbClr val="0052D7"/>
                  </a:solidFill>
                  <a:uFillTx/>
                  <a:latin typeface="方正兰亭中黑简体" panose="02000000000000000000" charset="-122"/>
                  <a:ea typeface="方正兰亭中黑简体" panose="02000000000000000000" charset="-122"/>
                </a:rPr>
                <a:t> </a:t>
              </a:r>
              <a:r>
                <a:rPr lang="zh-CN" dirty="0">
                  <a:solidFill>
                    <a:srgbClr val="0052D7"/>
                  </a:solidFill>
                  <a:uFillTx/>
                  <a:latin typeface="方正兰亭中黑简体" panose="02000000000000000000" charset="-122"/>
                  <a:ea typeface="方正兰亭中黑简体" panose="02000000000000000000" charset="-122"/>
                </a:rPr>
                <a:t>Variation </a:t>
              </a:r>
            </a:p>
          </p:txBody>
        </p:sp>
        <p:pic>
          <p:nvPicPr>
            <p:cNvPr id="40" name="图片 39" descr="未标题-1-0005">
              <a:extLst>
                <a:ext uri="{FF2B5EF4-FFF2-40B4-BE49-F238E27FC236}">
                  <a16:creationId xmlns:a16="http://schemas.microsoft.com/office/drawing/2014/main" id="{0FE81274-1765-5B35-C840-4D3F6932F725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2"/>
            <a:stretch>
              <a:fillRect/>
            </a:stretch>
          </p:blipFill>
          <p:spPr>
            <a:xfrm>
              <a:off x="8687435" y="1817370"/>
              <a:ext cx="601980" cy="720090"/>
            </a:xfrm>
            <a:prstGeom prst="rect">
              <a:avLst/>
            </a:prstGeom>
          </p:spPr>
        </p:pic>
        <p:pic>
          <p:nvPicPr>
            <p:cNvPr id="41" name="图片 40" descr="未标题-1-0001">
              <a:extLst>
                <a:ext uri="{FF2B5EF4-FFF2-40B4-BE49-F238E27FC236}">
                  <a16:creationId xmlns:a16="http://schemas.microsoft.com/office/drawing/2014/main" id="{ED3A81E9-1D3A-A759-30F6-F632EFFEA0C0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3"/>
            <a:stretch>
              <a:fillRect/>
            </a:stretch>
          </p:blipFill>
          <p:spPr>
            <a:xfrm>
              <a:off x="8601710" y="2712720"/>
              <a:ext cx="773430" cy="683895"/>
            </a:xfrm>
            <a:prstGeom prst="rect">
              <a:avLst/>
            </a:prstGeom>
          </p:spPr>
        </p:pic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CCE10D9F-171B-EAE5-4B7B-37B2E3BB4C3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373110" y="5387340"/>
            <a:ext cx="3034665" cy="543560"/>
          </a:xfrm>
          <a:prstGeom prst="rect">
            <a:avLst/>
          </a:prstGeom>
          <a:ln w="12700">
            <a:prstDash val="solid"/>
            <a:miter/>
          </a:ln>
        </p:spPr>
        <p:txBody>
          <a:bodyPr wrap="square">
            <a:noAutofit/>
          </a:bodyPr>
          <a:lstStyle/>
          <a:p>
            <a:pPr marL="0" lvl="0" indent="0" algn="just" eaLnBrk="1" fontAlgn="auto" latinLnBrk="0" hangingPunct="1">
              <a:lnSpc>
                <a:spcPts val="1200"/>
              </a:lnSpc>
              <a:buSzTx/>
            </a:pPr>
            <a:r>
              <a:rPr lang="zh-CN" sz="15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rPr>
              <a:t>Took 18 seconds to recover from server </a:t>
            </a:r>
            <a:r>
              <a:rPr lang="en-US" altLang="zh-CN" sz="15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rPr>
              <a:t>failure</a:t>
            </a:r>
            <a:r>
              <a:rPr lang="zh-CN" sz="15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rPr>
              <a:t> during durability tests </a:t>
            </a:r>
            <a:r>
              <a:rPr lang="zh-CN" sz="1500" dirty="0">
                <a:solidFill>
                  <a:srgbClr val="FF0000"/>
                </a:solidFill>
              </a:rPr>
              <a:t>without data loss</a:t>
            </a:r>
            <a:r>
              <a:rPr lang="zh-CN" sz="15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rPr>
              <a:t>.    </a:t>
            </a:r>
          </a:p>
        </p:txBody>
      </p:sp>
    </p:spTree>
    <p:extLst>
      <p:ext uri="{BB962C8B-B14F-4D97-AF65-F5344CB8AC3E}">
        <p14:creationId xmlns:p14="http://schemas.microsoft.com/office/powerpoint/2010/main" val="380719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accel="62000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2" accel="62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2" presetClass="entr" presetSubtype="2" accel="62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30" grpId="0" animBg="1"/>
          <p:bldP spid="4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accel="6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2" accel="6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2" presetClass="entr" presetSubtype="2" accel="6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30" grpId="0" animBg="1"/>
          <p:bldP spid="42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六边形 1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C45F6305-B188-4A25-AC39-23404358C975}"/>
              </a:ext>
            </a:extLst>
          </p:cNvPr>
          <p:cNvSpPr/>
          <p:nvPr/>
        </p:nvSpPr>
        <p:spPr>
          <a:xfrm>
            <a:off x="3347200" y="228600"/>
            <a:ext cx="5497600" cy="4739311"/>
          </a:xfrm>
          <a:prstGeom prst="hexagon">
            <a:avLst/>
          </a:prstGeom>
          <a:noFill/>
          <a:ln w="6350">
            <a:solidFill>
              <a:srgbClr val="26FD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342C8"/>
              </a:solidFill>
            </a:endParaRPr>
          </a:p>
        </p:txBody>
      </p:sp>
      <p:sp>
        <p:nvSpPr>
          <p:cNvPr id="192" name="六边形 191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C16B5073-8548-40F9-92F0-6CD5148B0800}"/>
              </a:ext>
            </a:extLst>
          </p:cNvPr>
          <p:cNvSpPr/>
          <p:nvPr/>
        </p:nvSpPr>
        <p:spPr>
          <a:xfrm rot="105882">
            <a:off x="3375000" y="250781"/>
            <a:ext cx="5442000" cy="4691380"/>
          </a:xfrm>
          <a:prstGeom prst="hexagon">
            <a:avLst>
              <a:gd name="adj" fmla="val 25000"/>
              <a:gd name="vf" fmla="val 115470"/>
            </a:avLst>
          </a:prstGeom>
          <a:noFill/>
          <a:ln w="6475" cap="flat" cmpd="sng" algn="ctr">
            <a:solidFill>
              <a:srgbClr val="26FDFF">
                <a:alpha val="98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82">
              <a:solidFill>
                <a:srgbClr val="2744C5"/>
              </a:solidFill>
            </a:endParaRPr>
          </a:p>
        </p:txBody>
      </p:sp>
      <p:sp>
        <p:nvSpPr>
          <p:cNvPr id="193" name="六边形 192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68821899-7715-402E-983D-0592CD4BD791}"/>
              </a:ext>
            </a:extLst>
          </p:cNvPr>
          <p:cNvSpPr/>
          <p:nvPr/>
        </p:nvSpPr>
        <p:spPr>
          <a:xfrm rot="211765">
            <a:off x="3402800" y="272962"/>
            <a:ext cx="5386400" cy="4643448"/>
          </a:xfrm>
          <a:prstGeom prst="hexagon">
            <a:avLst>
              <a:gd name="adj" fmla="val 25000"/>
              <a:gd name="vf" fmla="val 115470"/>
            </a:avLst>
          </a:prstGeom>
          <a:noFill/>
          <a:ln w="6599" cap="flat" cmpd="sng" algn="ctr">
            <a:solidFill>
              <a:srgbClr val="26FDFF">
                <a:alpha val="1961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65">
              <a:solidFill>
                <a:srgbClr val="2B47C2"/>
              </a:solidFill>
            </a:endParaRPr>
          </a:p>
        </p:txBody>
      </p:sp>
      <p:sp>
        <p:nvSpPr>
          <p:cNvPr id="194" name="六边形 193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6912BC6D-3896-41F2-AAF7-FB39030FBFC8}"/>
              </a:ext>
            </a:extLst>
          </p:cNvPr>
          <p:cNvSpPr/>
          <p:nvPr/>
        </p:nvSpPr>
        <p:spPr>
          <a:xfrm rot="317647">
            <a:off x="3430601" y="295142"/>
            <a:ext cx="5330799" cy="4595517"/>
          </a:xfrm>
          <a:prstGeom prst="hexagon">
            <a:avLst>
              <a:gd name="adj" fmla="val 25000"/>
              <a:gd name="vf" fmla="val 115470"/>
            </a:avLst>
          </a:prstGeom>
          <a:noFill/>
          <a:ln w="6724" cap="flat" cmpd="sng" algn="ctr">
            <a:solidFill>
              <a:srgbClr val="26FDFF">
                <a:alpha val="2941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47">
              <a:solidFill>
                <a:srgbClr val="2F4ABF"/>
              </a:solidFill>
            </a:endParaRPr>
          </a:p>
        </p:txBody>
      </p:sp>
      <p:sp>
        <p:nvSpPr>
          <p:cNvPr id="195" name="六边形 194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EC884A80-5EBC-4672-B90C-D48776BE85E9}"/>
              </a:ext>
            </a:extLst>
          </p:cNvPr>
          <p:cNvSpPr/>
          <p:nvPr/>
        </p:nvSpPr>
        <p:spPr>
          <a:xfrm rot="423529">
            <a:off x="3458401" y="317323"/>
            <a:ext cx="5275199" cy="4547586"/>
          </a:xfrm>
          <a:prstGeom prst="hexagon">
            <a:avLst>
              <a:gd name="adj" fmla="val 25000"/>
              <a:gd name="vf" fmla="val 115470"/>
            </a:avLst>
          </a:prstGeom>
          <a:noFill/>
          <a:ln w="6848" cap="flat" cmpd="sng" algn="ctr">
            <a:solidFill>
              <a:srgbClr val="26FDFF">
                <a:alpha val="3922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29">
              <a:solidFill>
                <a:srgbClr val="344DBC"/>
              </a:solidFill>
            </a:endParaRPr>
          </a:p>
        </p:txBody>
      </p:sp>
      <p:sp>
        <p:nvSpPr>
          <p:cNvPr id="196" name="六边形 195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A45496A6-BC82-4A94-A01E-E23EC0BA365A}"/>
              </a:ext>
            </a:extLst>
          </p:cNvPr>
          <p:cNvSpPr/>
          <p:nvPr/>
        </p:nvSpPr>
        <p:spPr>
          <a:xfrm rot="529412">
            <a:off x="3486201" y="339504"/>
            <a:ext cx="5219598" cy="4499654"/>
          </a:xfrm>
          <a:prstGeom prst="hexagon">
            <a:avLst>
              <a:gd name="adj" fmla="val 25000"/>
              <a:gd name="vf" fmla="val 115470"/>
            </a:avLst>
          </a:prstGeom>
          <a:noFill/>
          <a:ln w="6973" cap="flat" cmpd="sng" algn="ctr">
            <a:solidFill>
              <a:srgbClr val="26FDFF">
                <a:alpha val="4902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12">
              <a:solidFill>
                <a:srgbClr val="3850B9"/>
              </a:solidFill>
            </a:endParaRPr>
          </a:p>
        </p:txBody>
      </p:sp>
      <p:sp>
        <p:nvSpPr>
          <p:cNvPr id="197" name="六边形 196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EEFA480E-9BB4-4F0A-B08A-7FD345E0486D}"/>
              </a:ext>
            </a:extLst>
          </p:cNvPr>
          <p:cNvSpPr/>
          <p:nvPr/>
        </p:nvSpPr>
        <p:spPr>
          <a:xfrm rot="635294">
            <a:off x="3514001" y="361685"/>
            <a:ext cx="5163998" cy="4451723"/>
          </a:xfrm>
          <a:prstGeom prst="hexagon">
            <a:avLst>
              <a:gd name="adj" fmla="val 25000"/>
              <a:gd name="vf" fmla="val 115470"/>
            </a:avLst>
          </a:prstGeom>
          <a:noFill/>
          <a:ln w="7097" cap="flat" cmpd="sng" algn="ctr">
            <a:solidFill>
              <a:srgbClr val="26FDFF">
                <a:alpha val="5882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94">
              <a:solidFill>
                <a:srgbClr val="3C53B7"/>
              </a:solidFill>
            </a:endParaRPr>
          </a:p>
        </p:txBody>
      </p:sp>
      <p:sp>
        <p:nvSpPr>
          <p:cNvPr id="198" name="六边形 197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32ACBF33-7101-4AC6-AC25-9612CBC2D2A3}"/>
              </a:ext>
            </a:extLst>
          </p:cNvPr>
          <p:cNvSpPr/>
          <p:nvPr/>
        </p:nvSpPr>
        <p:spPr>
          <a:xfrm rot="741176">
            <a:off x="3541801" y="383865"/>
            <a:ext cx="5108398" cy="4403792"/>
          </a:xfrm>
          <a:prstGeom prst="hexagon">
            <a:avLst>
              <a:gd name="adj" fmla="val 25000"/>
              <a:gd name="vf" fmla="val 115470"/>
            </a:avLst>
          </a:prstGeom>
          <a:noFill/>
          <a:ln w="7222" cap="flat" cmpd="sng" algn="ctr">
            <a:solidFill>
              <a:srgbClr val="26FDFF">
                <a:alpha val="6863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76">
              <a:solidFill>
                <a:srgbClr val="4156B4"/>
              </a:solidFill>
            </a:endParaRPr>
          </a:p>
        </p:txBody>
      </p:sp>
      <p:sp>
        <p:nvSpPr>
          <p:cNvPr id="199" name="六边形 198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C5FCC3E9-F772-421D-A84E-A946BC44FC21}"/>
              </a:ext>
            </a:extLst>
          </p:cNvPr>
          <p:cNvSpPr/>
          <p:nvPr/>
        </p:nvSpPr>
        <p:spPr>
          <a:xfrm rot="847059">
            <a:off x="3569601" y="406046"/>
            <a:ext cx="5052797" cy="4355860"/>
          </a:xfrm>
          <a:prstGeom prst="hexagon">
            <a:avLst>
              <a:gd name="adj" fmla="val 25000"/>
              <a:gd name="vf" fmla="val 115470"/>
            </a:avLst>
          </a:prstGeom>
          <a:noFill/>
          <a:ln w="7346" cap="flat" cmpd="sng" algn="ctr">
            <a:solidFill>
              <a:srgbClr val="26FDFF">
                <a:alpha val="7843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59">
              <a:solidFill>
                <a:srgbClr val="4559B1"/>
              </a:solidFill>
            </a:endParaRPr>
          </a:p>
        </p:txBody>
      </p:sp>
      <p:sp>
        <p:nvSpPr>
          <p:cNvPr id="200" name="六边形 199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9348158E-C00A-4443-8652-C26195130628}"/>
              </a:ext>
            </a:extLst>
          </p:cNvPr>
          <p:cNvSpPr/>
          <p:nvPr/>
        </p:nvSpPr>
        <p:spPr>
          <a:xfrm rot="952941">
            <a:off x="3597402" y="428227"/>
            <a:ext cx="4997197" cy="4307929"/>
          </a:xfrm>
          <a:prstGeom prst="hexagon">
            <a:avLst>
              <a:gd name="adj" fmla="val 25000"/>
              <a:gd name="vf" fmla="val 115470"/>
            </a:avLst>
          </a:prstGeom>
          <a:noFill/>
          <a:ln w="7471" cap="flat" cmpd="sng" algn="ctr">
            <a:solidFill>
              <a:srgbClr val="26FDFF">
                <a:alpha val="8824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41">
              <a:solidFill>
                <a:srgbClr val="495BAE"/>
              </a:solidFill>
            </a:endParaRPr>
          </a:p>
        </p:txBody>
      </p:sp>
      <p:sp>
        <p:nvSpPr>
          <p:cNvPr id="201" name="六边形 200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D7FA322C-7FAB-4DA7-8C3B-04993ABA3542}"/>
              </a:ext>
            </a:extLst>
          </p:cNvPr>
          <p:cNvSpPr/>
          <p:nvPr/>
        </p:nvSpPr>
        <p:spPr>
          <a:xfrm rot="1058824">
            <a:off x="3625202" y="450408"/>
            <a:ext cx="4941597" cy="4259998"/>
          </a:xfrm>
          <a:prstGeom prst="hexagon">
            <a:avLst>
              <a:gd name="adj" fmla="val 25000"/>
              <a:gd name="vf" fmla="val 115470"/>
            </a:avLst>
          </a:prstGeom>
          <a:noFill/>
          <a:ln w="7595" cap="flat" cmpd="sng" algn="ctr">
            <a:solidFill>
              <a:srgbClr val="26FDFF">
                <a:alpha val="9804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24">
              <a:solidFill>
                <a:srgbClr val="4E5EAB"/>
              </a:solidFill>
            </a:endParaRPr>
          </a:p>
        </p:txBody>
      </p:sp>
      <p:sp>
        <p:nvSpPr>
          <p:cNvPr id="202" name="六边形 201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D0E01B2E-2B90-4AFB-A92D-26630D21965D}"/>
              </a:ext>
            </a:extLst>
          </p:cNvPr>
          <p:cNvSpPr/>
          <p:nvPr/>
        </p:nvSpPr>
        <p:spPr>
          <a:xfrm rot="1164706">
            <a:off x="3653002" y="472588"/>
            <a:ext cx="4885996" cy="4212067"/>
          </a:xfrm>
          <a:prstGeom prst="hexagon">
            <a:avLst>
              <a:gd name="adj" fmla="val 25000"/>
              <a:gd name="vf" fmla="val 115470"/>
            </a:avLst>
          </a:prstGeom>
          <a:noFill/>
          <a:ln w="7720" cap="flat" cmpd="sng" algn="ctr">
            <a:solidFill>
              <a:srgbClr val="26FDFF">
                <a:alpha val="10784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6">
              <a:solidFill>
                <a:srgbClr val="5261A8"/>
              </a:solidFill>
            </a:endParaRPr>
          </a:p>
        </p:txBody>
      </p:sp>
      <p:sp>
        <p:nvSpPr>
          <p:cNvPr id="203" name="六边形 202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98A12529-BABE-4DE3-BACA-3E9883CC243A}"/>
              </a:ext>
            </a:extLst>
          </p:cNvPr>
          <p:cNvSpPr/>
          <p:nvPr/>
        </p:nvSpPr>
        <p:spPr>
          <a:xfrm rot="1270588">
            <a:off x="3680802" y="494769"/>
            <a:ext cx="4830396" cy="4164135"/>
          </a:xfrm>
          <a:prstGeom prst="hexagon">
            <a:avLst>
              <a:gd name="adj" fmla="val 25000"/>
              <a:gd name="vf" fmla="val 115470"/>
            </a:avLst>
          </a:prstGeom>
          <a:noFill/>
          <a:ln w="7844" cap="flat" cmpd="sng" algn="ctr">
            <a:solidFill>
              <a:srgbClr val="26FDFF">
                <a:alpha val="11765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88">
              <a:solidFill>
                <a:srgbClr val="5664A6"/>
              </a:solidFill>
            </a:endParaRPr>
          </a:p>
        </p:txBody>
      </p:sp>
      <p:sp>
        <p:nvSpPr>
          <p:cNvPr id="204" name="六边形 203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13448E84-2B4A-4326-9A1A-11E34A4F5B2E}"/>
              </a:ext>
            </a:extLst>
          </p:cNvPr>
          <p:cNvSpPr/>
          <p:nvPr/>
        </p:nvSpPr>
        <p:spPr>
          <a:xfrm rot="1376471">
            <a:off x="3708602" y="516950"/>
            <a:ext cx="4774796" cy="4116204"/>
          </a:xfrm>
          <a:prstGeom prst="hexagon">
            <a:avLst>
              <a:gd name="adj" fmla="val 25000"/>
              <a:gd name="vf" fmla="val 115470"/>
            </a:avLst>
          </a:prstGeom>
          <a:noFill/>
          <a:ln w="7969" cap="flat" cmpd="sng" algn="ctr">
            <a:solidFill>
              <a:srgbClr val="26FDFF">
                <a:alpha val="12745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71">
              <a:solidFill>
                <a:srgbClr val="5B67A3"/>
              </a:solidFill>
            </a:endParaRPr>
          </a:p>
        </p:txBody>
      </p:sp>
      <p:sp>
        <p:nvSpPr>
          <p:cNvPr id="205" name="六边形 204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043D0606-DCE9-4562-8E46-5DBD9F80ECB4}"/>
              </a:ext>
            </a:extLst>
          </p:cNvPr>
          <p:cNvSpPr/>
          <p:nvPr/>
        </p:nvSpPr>
        <p:spPr>
          <a:xfrm rot="1482353">
            <a:off x="3736403" y="539131"/>
            <a:ext cx="4719195" cy="4068273"/>
          </a:xfrm>
          <a:prstGeom prst="hexagon">
            <a:avLst>
              <a:gd name="adj" fmla="val 25000"/>
              <a:gd name="vf" fmla="val 115470"/>
            </a:avLst>
          </a:prstGeom>
          <a:noFill/>
          <a:ln w="8093" cap="flat" cmpd="sng" algn="ctr">
            <a:solidFill>
              <a:srgbClr val="26FDFF">
                <a:alpha val="13725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953">
              <a:solidFill>
                <a:srgbClr val="5F6AA0"/>
              </a:solidFill>
            </a:endParaRPr>
          </a:p>
        </p:txBody>
      </p:sp>
      <p:sp>
        <p:nvSpPr>
          <p:cNvPr id="206" name="六边形 205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6516D260-19C4-4E39-BF5D-BB58A1221707}"/>
              </a:ext>
            </a:extLst>
          </p:cNvPr>
          <p:cNvSpPr/>
          <p:nvPr/>
        </p:nvSpPr>
        <p:spPr>
          <a:xfrm rot="1588235">
            <a:off x="3764203" y="561311"/>
            <a:ext cx="4663595" cy="4020341"/>
          </a:xfrm>
          <a:prstGeom prst="hexagon">
            <a:avLst>
              <a:gd name="adj" fmla="val 25000"/>
              <a:gd name="vf" fmla="val 115470"/>
            </a:avLst>
          </a:prstGeom>
          <a:noFill/>
          <a:ln w="8218" cap="flat" cmpd="sng" algn="ctr">
            <a:solidFill>
              <a:srgbClr val="26FDFF">
                <a:alpha val="14706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35">
              <a:solidFill>
                <a:srgbClr val="636D9D"/>
              </a:solidFill>
            </a:endParaRPr>
          </a:p>
        </p:txBody>
      </p:sp>
      <p:sp>
        <p:nvSpPr>
          <p:cNvPr id="207" name="六边形 206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7E49710A-035A-4F09-BB8A-89993944D791}"/>
              </a:ext>
            </a:extLst>
          </p:cNvPr>
          <p:cNvSpPr/>
          <p:nvPr/>
        </p:nvSpPr>
        <p:spPr>
          <a:xfrm rot="1694118">
            <a:off x="3792003" y="583492"/>
            <a:ext cx="4607995" cy="3972410"/>
          </a:xfrm>
          <a:prstGeom prst="hexagon">
            <a:avLst>
              <a:gd name="adj" fmla="val 25000"/>
              <a:gd name="vf" fmla="val 115470"/>
            </a:avLst>
          </a:prstGeom>
          <a:noFill/>
          <a:ln w="8342" cap="flat" cmpd="sng" algn="ctr">
            <a:solidFill>
              <a:srgbClr val="26FDFF">
                <a:alpha val="15686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18">
              <a:solidFill>
                <a:srgbClr val="68709A"/>
              </a:solidFill>
            </a:endParaRPr>
          </a:p>
        </p:txBody>
      </p:sp>
      <p:sp>
        <p:nvSpPr>
          <p:cNvPr id="208" name="六边形 207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E4A9E927-8AA3-45D8-9AFF-06F7B5F6F853}"/>
              </a:ext>
            </a:extLst>
          </p:cNvPr>
          <p:cNvSpPr/>
          <p:nvPr/>
        </p:nvSpPr>
        <p:spPr>
          <a:xfrm rot="1800000">
            <a:off x="3819803" y="605673"/>
            <a:ext cx="4552394" cy="3924478"/>
          </a:xfrm>
          <a:prstGeom prst="hexagon">
            <a:avLst>
              <a:gd name="adj" fmla="val 25000"/>
              <a:gd name="vf" fmla="val 115470"/>
            </a:avLst>
          </a:prstGeom>
          <a:noFill/>
          <a:ln w="8467" cap="flat" cmpd="sng" algn="ctr">
            <a:solidFill>
              <a:srgbClr val="26FDFF">
                <a:alpha val="16667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6C7398"/>
              </a:solidFill>
            </a:endParaRPr>
          </a:p>
        </p:txBody>
      </p:sp>
      <p:sp>
        <p:nvSpPr>
          <p:cNvPr id="209" name="六边形 208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D9B293C1-10A4-4F1B-BDE6-9FCD68B9B94C}"/>
              </a:ext>
            </a:extLst>
          </p:cNvPr>
          <p:cNvSpPr/>
          <p:nvPr/>
        </p:nvSpPr>
        <p:spPr>
          <a:xfrm rot="1905882">
            <a:off x="3847603" y="627854"/>
            <a:ext cx="4496794" cy="3876547"/>
          </a:xfrm>
          <a:prstGeom prst="hexagon">
            <a:avLst>
              <a:gd name="adj" fmla="val 25000"/>
              <a:gd name="vf" fmla="val 115470"/>
            </a:avLst>
          </a:prstGeom>
          <a:noFill/>
          <a:ln w="8591" cap="flat" cmpd="sng" algn="ctr">
            <a:solidFill>
              <a:srgbClr val="26FDFF">
                <a:alpha val="17647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82">
              <a:solidFill>
                <a:srgbClr val="707595"/>
              </a:solidFill>
            </a:endParaRPr>
          </a:p>
        </p:txBody>
      </p:sp>
      <p:sp>
        <p:nvSpPr>
          <p:cNvPr id="210" name="六边形 209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BC71478B-C420-4109-9D4A-B46BFDB38243}"/>
              </a:ext>
            </a:extLst>
          </p:cNvPr>
          <p:cNvSpPr/>
          <p:nvPr/>
        </p:nvSpPr>
        <p:spPr>
          <a:xfrm rot="2011765">
            <a:off x="3875403" y="650035"/>
            <a:ext cx="4441194" cy="3828616"/>
          </a:xfrm>
          <a:prstGeom prst="hexagon">
            <a:avLst>
              <a:gd name="adj" fmla="val 25000"/>
              <a:gd name="vf" fmla="val 115470"/>
            </a:avLst>
          </a:prstGeom>
          <a:noFill/>
          <a:ln w="8716" cap="flat" cmpd="sng" algn="ctr">
            <a:solidFill>
              <a:srgbClr val="26FDFF">
                <a:alpha val="18627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365">
              <a:solidFill>
                <a:srgbClr val="747892"/>
              </a:solidFill>
            </a:endParaRPr>
          </a:p>
        </p:txBody>
      </p:sp>
      <p:sp>
        <p:nvSpPr>
          <p:cNvPr id="211" name="六边形 210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5DE0FE0B-9F15-4FD8-995E-61E8ED52FC76}"/>
              </a:ext>
            </a:extLst>
          </p:cNvPr>
          <p:cNvSpPr/>
          <p:nvPr/>
        </p:nvSpPr>
        <p:spPr>
          <a:xfrm rot="2117647">
            <a:off x="3903204" y="672215"/>
            <a:ext cx="4385594" cy="3780684"/>
          </a:xfrm>
          <a:prstGeom prst="hexagon">
            <a:avLst>
              <a:gd name="adj" fmla="val 25000"/>
              <a:gd name="vf" fmla="val 115470"/>
            </a:avLst>
          </a:prstGeom>
          <a:noFill/>
          <a:ln w="8840" cap="flat" cmpd="sng" algn="ctr">
            <a:solidFill>
              <a:srgbClr val="26FDFF">
                <a:alpha val="19608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47">
              <a:solidFill>
                <a:srgbClr val="797B8F"/>
              </a:solidFill>
            </a:endParaRPr>
          </a:p>
        </p:txBody>
      </p:sp>
      <p:sp>
        <p:nvSpPr>
          <p:cNvPr id="212" name="六边形 211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F4191D93-692F-4BB9-9F21-9E0D6A5E28B1}"/>
              </a:ext>
            </a:extLst>
          </p:cNvPr>
          <p:cNvSpPr/>
          <p:nvPr/>
        </p:nvSpPr>
        <p:spPr>
          <a:xfrm rot="2223529">
            <a:off x="3931004" y="694396"/>
            <a:ext cx="4329993" cy="3732753"/>
          </a:xfrm>
          <a:prstGeom prst="hexagon">
            <a:avLst>
              <a:gd name="adj" fmla="val 25000"/>
              <a:gd name="vf" fmla="val 115470"/>
            </a:avLst>
          </a:prstGeom>
          <a:noFill/>
          <a:ln w="8965" cap="flat" cmpd="sng" algn="ctr">
            <a:solidFill>
              <a:srgbClr val="26FDFF">
                <a:alpha val="20588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29">
              <a:solidFill>
                <a:srgbClr val="7D7E8C"/>
              </a:solidFill>
            </a:endParaRPr>
          </a:p>
        </p:txBody>
      </p:sp>
      <p:sp>
        <p:nvSpPr>
          <p:cNvPr id="213" name="六边形 212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DDEFF938-9C45-4B4F-9A51-B58341868BBA}"/>
              </a:ext>
            </a:extLst>
          </p:cNvPr>
          <p:cNvSpPr/>
          <p:nvPr/>
        </p:nvSpPr>
        <p:spPr>
          <a:xfrm rot="2329412">
            <a:off x="3958804" y="716577"/>
            <a:ext cx="4274393" cy="3684822"/>
          </a:xfrm>
          <a:prstGeom prst="hexagon">
            <a:avLst>
              <a:gd name="adj" fmla="val 25000"/>
              <a:gd name="vf" fmla="val 115470"/>
            </a:avLst>
          </a:prstGeom>
          <a:noFill/>
          <a:ln w="9089" cap="flat" cmpd="sng" algn="ctr">
            <a:solidFill>
              <a:srgbClr val="26FDFF">
                <a:alpha val="21569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12">
              <a:solidFill>
                <a:srgbClr val="818189"/>
              </a:solidFill>
            </a:endParaRPr>
          </a:p>
        </p:txBody>
      </p:sp>
      <p:sp>
        <p:nvSpPr>
          <p:cNvPr id="214" name="六边形 213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6AAED167-978C-4B87-BA4C-4D9FF944FA0D}"/>
              </a:ext>
            </a:extLst>
          </p:cNvPr>
          <p:cNvSpPr/>
          <p:nvPr/>
        </p:nvSpPr>
        <p:spPr>
          <a:xfrm rot="2435294">
            <a:off x="3986604" y="738758"/>
            <a:ext cx="4218792" cy="3636890"/>
          </a:xfrm>
          <a:prstGeom prst="hexagon">
            <a:avLst>
              <a:gd name="adj" fmla="val 25000"/>
              <a:gd name="vf" fmla="val 115470"/>
            </a:avLst>
          </a:prstGeom>
          <a:noFill/>
          <a:ln w="9214" cap="flat" cmpd="sng" algn="ctr">
            <a:solidFill>
              <a:srgbClr val="26FDFF">
                <a:alpha val="22549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94">
              <a:solidFill>
                <a:srgbClr val="868487"/>
              </a:solidFill>
            </a:endParaRPr>
          </a:p>
        </p:txBody>
      </p:sp>
      <p:sp>
        <p:nvSpPr>
          <p:cNvPr id="215" name="六边形 214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010804DE-537E-4FA6-8FBB-FB0DB76FA7AB}"/>
              </a:ext>
            </a:extLst>
          </p:cNvPr>
          <p:cNvSpPr/>
          <p:nvPr/>
        </p:nvSpPr>
        <p:spPr>
          <a:xfrm rot="2541176">
            <a:off x="4014404" y="760938"/>
            <a:ext cx="4163192" cy="3588959"/>
          </a:xfrm>
          <a:prstGeom prst="hexagon">
            <a:avLst>
              <a:gd name="adj" fmla="val 25000"/>
              <a:gd name="vf" fmla="val 115470"/>
            </a:avLst>
          </a:prstGeom>
          <a:noFill/>
          <a:ln w="9338" cap="flat" cmpd="sng" algn="ctr">
            <a:solidFill>
              <a:srgbClr val="26FDFF">
                <a:alpha val="23529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776">
              <a:solidFill>
                <a:srgbClr val="8A8784"/>
              </a:solidFill>
            </a:endParaRPr>
          </a:p>
        </p:txBody>
      </p:sp>
      <p:sp>
        <p:nvSpPr>
          <p:cNvPr id="216" name="六边形 215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4917361A-079D-4C71-855E-AAAC457B38A2}"/>
              </a:ext>
            </a:extLst>
          </p:cNvPr>
          <p:cNvSpPr/>
          <p:nvPr/>
        </p:nvSpPr>
        <p:spPr>
          <a:xfrm rot="2647059">
            <a:off x="4042204" y="783119"/>
            <a:ext cx="4107592" cy="3541028"/>
          </a:xfrm>
          <a:prstGeom prst="hexagon">
            <a:avLst>
              <a:gd name="adj" fmla="val 25000"/>
              <a:gd name="vf" fmla="val 115470"/>
            </a:avLst>
          </a:prstGeom>
          <a:noFill/>
          <a:ln w="9463" cap="flat" cmpd="sng" algn="ctr">
            <a:solidFill>
              <a:srgbClr val="26FDFF">
                <a:alpha val="2451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859">
              <a:solidFill>
                <a:srgbClr val="8E8A81"/>
              </a:solidFill>
            </a:endParaRPr>
          </a:p>
        </p:txBody>
      </p:sp>
      <p:sp>
        <p:nvSpPr>
          <p:cNvPr id="217" name="六边形 216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35502E26-0B10-4D67-A487-11D3A37E6E01}"/>
              </a:ext>
            </a:extLst>
          </p:cNvPr>
          <p:cNvSpPr/>
          <p:nvPr/>
        </p:nvSpPr>
        <p:spPr>
          <a:xfrm rot="2752941">
            <a:off x="4070005" y="805300"/>
            <a:ext cx="4051991" cy="3493096"/>
          </a:xfrm>
          <a:prstGeom prst="hexagon">
            <a:avLst>
              <a:gd name="adj" fmla="val 25000"/>
              <a:gd name="vf" fmla="val 115470"/>
            </a:avLst>
          </a:prstGeom>
          <a:noFill/>
          <a:ln w="9587" cap="flat" cmpd="sng" algn="ctr">
            <a:solidFill>
              <a:srgbClr val="26FDFF">
                <a:alpha val="2549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941">
              <a:solidFill>
                <a:srgbClr val="938C7E"/>
              </a:solidFill>
            </a:endParaRPr>
          </a:p>
        </p:txBody>
      </p:sp>
      <p:sp>
        <p:nvSpPr>
          <p:cNvPr id="218" name="六边形 217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7BCFE854-5FB5-4FD8-92FC-52B72DECF80C}"/>
              </a:ext>
            </a:extLst>
          </p:cNvPr>
          <p:cNvSpPr/>
          <p:nvPr/>
        </p:nvSpPr>
        <p:spPr>
          <a:xfrm rot="2858824">
            <a:off x="4097805" y="827481"/>
            <a:ext cx="3996391" cy="3445165"/>
          </a:xfrm>
          <a:prstGeom prst="hexagon">
            <a:avLst>
              <a:gd name="adj" fmla="val 25000"/>
              <a:gd name="vf" fmla="val 115470"/>
            </a:avLst>
          </a:prstGeom>
          <a:noFill/>
          <a:ln w="9712" cap="flat" cmpd="sng" algn="ctr">
            <a:solidFill>
              <a:srgbClr val="26FDFF">
                <a:alpha val="26471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24">
              <a:solidFill>
                <a:srgbClr val="978F7B"/>
              </a:solidFill>
            </a:endParaRPr>
          </a:p>
        </p:txBody>
      </p:sp>
      <p:sp>
        <p:nvSpPr>
          <p:cNvPr id="219" name="六边形 218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FDB81799-2441-4DBF-8759-9F87D9FD8702}"/>
              </a:ext>
            </a:extLst>
          </p:cNvPr>
          <p:cNvSpPr/>
          <p:nvPr/>
        </p:nvSpPr>
        <p:spPr>
          <a:xfrm rot="2964706">
            <a:off x="4125605" y="849661"/>
            <a:ext cx="3940791" cy="3397234"/>
          </a:xfrm>
          <a:prstGeom prst="hexagon">
            <a:avLst>
              <a:gd name="adj" fmla="val 25000"/>
              <a:gd name="vf" fmla="val 115470"/>
            </a:avLst>
          </a:prstGeom>
          <a:noFill/>
          <a:ln w="9836" cap="flat" cmpd="sng" algn="ctr">
            <a:solidFill>
              <a:srgbClr val="26FDFF">
                <a:alpha val="27451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106">
              <a:solidFill>
                <a:srgbClr val="9B9278"/>
              </a:solidFill>
            </a:endParaRPr>
          </a:p>
        </p:txBody>
      </p:sp>
      <p:sp>
        <p:nvSpPr>
          <p:cNvPr id="220" name="六边形 219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29CB2A3B-38FC-4B4E-87A6-87A906754E19}"/>
              </a:ext>
            </a:extLst>
          </p:cNvPr>
          <p:cNvSpPr/>
          <p:nvPr/>
        </p:nvSpPr>
        <p:spPr>
          <a:xfrm rot="3070588">
            <a:off x="4153405" y="871842"/>
            <a:ext cx="3885190" cy="3349303"/>
          </a:xfrm>
          <a:prstGeom prst="hexagon">
            <a:avLst>
              <a:gd name="adj" fmla="val 25000"/>
              <a:gd name="vf" fmla="val 115470"/>
            </a:avLst>
          </a:prstGeom>
          <a:noFill/>
          <a:ln w="9961" cap="flat" cmpd="sng" algn="ctr">
            <a:solidFill>
              <a:srgbClr val="26FDFF">
                <a:alpha val="28431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188">
              <a:solidFill>
                <a:srgbClr val="A09576"/>
              </a:solidFill>
            </a:endParaRPr>
          </a:p>
        </p:txBody>
      </p:sp>
      <p:sp>
        <p:nvSpPr>
          <p:cNvPr id="221" name="六边形 220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E763E774-4E7C-48D4-91DF-DC3978C63F35}"/>
              </a:ext>
            </a:extLst>
          </p:cNvPr>
          <p:cNvSpPr/>
          <p:nvPr/>
        </p:nvSpPr>
        <p:spPr>
          <a:xfrm rot="3176471">
            <a:off x="4181205" y="894023"/>
            <a:ext cx="3829590" cy="3301371"/>
          </a:xfrm>
          <a:prstGeom prst="hexagon">
            <a:avLst>
              <a:gd name="adj" fmla="val 25000"/>
              <a:gd name="vf" fmla="val 115470"/>
            </a:avLst>
          </a:prstGeom>
          <a:noFill/>
          <a:ln w="10085" cap="flat" cmpd="sng" algn="ctr">
            <a:solidFill>
              <a:srgbClr val="26FDFF">
                <a:alpha val="29412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71">
              <a:solidFill>
                <a:srgbClr val="A49873"/>
              </a:solidFill>
            </a:endParaRPr>
          </a:p>
        </p:txBody>
      </p:sp>
      <p:sp>
        <p:nvSpPr>
          <p:cNvPr id="222" name="六边形 221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5110A424-2BB0-4CEA-9D2A-39CA8C6B2BB4}"/>
              </a:ext>
            </a:extLst>
          </p:cNvPr>
          <p:cNvSpPr/>
          <p:nvPr/>
        </p:nvSpPr>
        <p:spPr>
          <a:xfrm rot="3282353">
            <a:off x="4209005" y="916204"/>
            <a:ext cx="3773990" cy="3253440"/>
          </a:xfrm>
          <a:prstGeom prst="hexagon">
            <a:avLst>
              <a:gd name="adj" fmla="val 25000"/>
              <a:gd name="vf" fmla="val 115470"/>
            </a:avLst>
          </a:prstGeom>
          <a:noFill/>
          <a:ln w="10210" cap="flat" cmpd="sng" algn="ctr">
            <a:solidFill>
              <a:srgbClr val="26FDFF">
                <a:alpha val="30392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353">
              <a:solidFill>
                <a:srgbClr val="A89B70"/>
              </a:solidFill>
            </a:endParaRPr>
          </a:p>
        </p:txBody>
      </p:sp>
      <p:sp>
        <p:nvSpPr>
          <p:cNvPr id="223" name="六边形 222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785B1CC2-1B6F-48C3-BD53-A14AE4273899}"/>
              </a:ext>
            </a:extLst>
          </p:cNvPr>
          <p:cNvSpPr/>
          <p:nvPr/>
        </p:nvSpPr>
        <p:spPr>
          <a:xfrm rot="3388235">
            <a:off x="4236806" y="938384"/>
            <a:ext cx="3718389" cy="3205508"/>
          </a:xfrm>
          <a:prstGeom prst="hexagon">
            <a:avLst>
              <a:gd name="adj" fmla="val 25000"/>
              <a:gd name="vf" fmla="val 115470"/>
            </a:avLst>
          </a:prstGeom>
          <a:noFill/>
          <a:ln w="10334" cap="flat" cmpd="sng" algn="ctr">
            <a:solidFill>
              <a:srgbClr val="26FDFF">
                <a:alpha val="31373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35">
              <a:solidFill>
                <a:srgbClr val="AD9E6D"/>
              </a:solidFill>
            </a:endParaRPr>
          </a:p>
        </p:txBody>
      </p:sp>
      <p:sp>
        <p:nvSpPr>
          <p:cNvPr id="224" name="六边形 223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CA9913EA-746F-4CC2-8181-CE006EC83B6A}"/>
              </a:ext>
            </a:extLst>
          </p:cNvPr>
          <p:cNvSpPr/>
          <p:nvPr/>
        </p:nvSpPr>
        <p:spPr>
          <a:xfrm rot="3494118">
            <a:off x="4264606" y="960565"/>
            <a:ext cx="3662789" cy="3157577"/>
          </a:xfrm>
          <a:prstGeom prst="hexagon">
            <a:avLst>
              <a:gd name="adj" fmla="val 25000"/>
              <a:gd name="vf" fmla="val 115470"/>
            </a:avLst>
          </a:prstGeom>
          <a:noFill/>
          <a:ln w="10459" cap="flat" cmpd="sng" algn="ctr">
            <a:solidFill>
              <a:srgbClr val="26FDFF">
                <a:alpha val="32353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18">
              <a:solidFill>
                <a:srgbClr val="B1A16A"/>
              </a:solidFill>
            </a:endParaRPr>
          </a:p>
        </p:txBody>
      </p:sp>
      <p:sp>
        <p:nvSpPr>
          <p:cNvPr id="225" name="六边形 224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DA36507E-6237-4AEB-9CC6-65318AE0464D}"/>
              </a:ext>
            </a:extLst>
          </p:cNvPr>
          <p:cNvSpPr/>
          <p:nvPr/>
        </p:nvSpPr>
        <p:spPr>
          <a:xfrm rot="3600000">
            <a:off x="4292406" y="982746"/>
            <a:ext cx="3607189" cy="3109646"/>
          </a:xfrm>
          <a:prstGeom prst="hexagon">
            <a:avLst>
              <a:gd name="adj" fmla="val 25000"/>
              <a:gd name="vf" fmla="val 115470"/>
            </a:avLst>
          </a:prstGeom>
          <a:noFill/>
          <a:ln w="10583" cap="flat" cmpd="sng" algn="ctr">
            <a:solidFill>
              <a:srgbClr val="26FDFF">
                <a:alpha val="33333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600">
              <a:solidFill>
                <a:srgbClr val="B5A468"/>
              </a:solidFill>
            </a:endParaRPr>
          </a:p>
        </p:txBody>
      </p:sp>
      <p:sp>
        <p:nvSpPr>
          <p:cNvPr id="226" name="六边形 225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20E62315-9FB5-4E91-BD80-E2C898148FCC}"/>
              </a:ext>
            </a:extLst>
          </p:cNvPr>
          <p:cNvSpPr/>
          <p:nvPr/>
        </p:nvSpPr>
        <p:spPr>
          <a:xfrm rot="3705882">
            <a:off x="4320206" y="1004927"/>
            <a:ext cx="3551588" cy="3061714"/>
          </a:xfrm>
          <a:prstGeom prst="hexagon">
            <a:avLst>
              <a:gd name="adj" fmla="val 25000"/>
              <a:gd name="vf" fmla="val 115470"/>
            </a:avLst>
          </a:prstGeom>
          <a:noFill/>
          <a:ln w="10708" cap="flat" cmpd="sng" algn="ctr">
            <a:solidFill>
              <a:srgbClr val="26FDFF">
                <a:alpha val="34314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682">
              <a:solidFill>
                <a:srgbClr val="B9A665"/>
              </a:solidFill>
            </a:endParaRPr>
          </a:p>
        </p:txBody>
      </p:sp>
      <p:sp>
        <p:nvSpPr>
          <p:cNvPr id="227" name="六边形 226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4DFD11FC-A158-4130-8717-432B35780360}"/>
              </a:ext>
            </a:extLst>
          </p:cNvPr>
          <p:cNvSpPr/>
          <p:nvPr/>
        </p:nvSpPr>
        <p:spPr>
          <a:xfrm rot="3811765">
            <a:off x="4348006" y="1027108"/>
            <a:ext cx="3495988" cy="3013783"/>
          </a:xfrm>
          <a:prstGeom prst="hexagon">
            <a:avLst>
              <a:gd name="adj" fmla="val 25000"/>
              <a:gd name="vf" fmla="val 115470"/>
            </a:avLst>
          </a:prstGeom>
          <a:noFill/>
          <a:ln w="10832" cap="flat" cmpd="sng" algn="ctr">
            <a:solidFill>
              <a:srgbClr val="26FDFF">
                <a:alpha val="35294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765">
              <a:solidFill>
                <a:srgbClr val="BEA962"/>
              </a:solidFill>
            </a:endParaRPr>
          </a:p>
        </p:txBody>
      </p:sp>
      <p:sp>
        <p:nvSpPr>
          <p:cNvPr id="228" name="六边形 227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E779ACF2-DDAA-488C-873C-7B1D049DEA34}"/>
              </a:ext>
            </a:extLst>
          </p:cNvPr>
          <p:cNvSpPr/>
          <p:nvPr/>
        </p:nvSpPr>
        <p:spPr>
          <a:xfrm rot="3917647">
            <a:off x="4375807" y="1049288"/>
            <a:ext cx="3440388" cy="2965852"/>
          </a:xfrm>
          <a:prstGeom prst="hexagon">
            <a:avLst>
              <a:gd name="adj" fmla="val 25000"/>
              <a:gd name="vf" fmla="val 115470"/>
            </a:avLst>
          </a:prstGeom>
          <a:noFill/>
          <a:ln w="10957" cap="flat" cmpd="sng" algn="ctr">
            <a:solidFill>
              <a:srgbClr val="26FDFF">
                <a:alpha val="36275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47">
              <a:solidFill>
                <a:srgbClr val="C2AC5F"/>
              </a:solidFill>
            </a:endParaRPr>
          </a:p>
        </p:txBody>
      </p:sp>
      <p:sp>
        <p:nvSpPr>
          <p:cNvPr id="229" name="六边形 228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20E6E417-82EF-4E0F-AB2B-D0619D655409}"/>
              </a:ext>
            </a:extLst>
          </p:cNvPr>
          <p:cNvSpPr/>
          <p:nvPr/>
        </p:nvSpPr>
        <p:spPr>
          <a:xfrm rot="4023529">
            <a:off x="4403607" y="1071469"/>
            <a:ext cx="3384788" cy="2917920"/>
          </a:xfrm>
          <a:prstGeom prst="hexagon">
            <a:avLst>
              <a:gd name="adj" fmla="val 25000"/>
              <a:gd name="vf" fmla="val 115470"/>
            </a:avLst>
          </a:prstGeom>
          <a:noFill/>
          <a:ln w="11081" cap="flat" cmpd="sng" algn="ctr">
            <a:solidFill>
              <a:srgbClr val="26FDFF">
                <a:alpha val="37255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929">
              <a:solidFill>
                <a:srgbClr val="C6AF5C"/>
              </a:solidFill>
            </a:endParaRPr>
          </a:p>
        </p:txBody>
      </p:sp>
      <p:sp>
        <p:nvSpPr>
          <p:cNvPr id="230" name="六边形 229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482A3060-D42D-4E2F-906F-2555FB345DC0}"/>
              </a:ext>
            </a:extLst>
          </p:cNvPr>
          <p:cNvSpPr/>
          <p:nvPr/>
        </p:nvSpPr>
        <p:spPr>
          <a:xfrm rot="4129412">
            <a:off x="4431407" y="1093650"/>
            <a:ext cx="3329187" cy="2869989"/>
          </a:xfrm>
          <a:prstGeom prst="hexagon">
            <a:avLst>
              <a:gd name="adj" fmla="val 25000"/>
              <a:gd name="vf" fmla="val 115470"/>
            </a:avLst>
          </a:prstGeom>
          <a:noFill/>
          <a:ln w="11206" cap="flat" cmpd="sng" algn="ctr">
            <a:solidFill>
              <a:srgbClr val="26FDFF">
                <a:alpha val="38235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012">
              <a:solidFill>
                <a:srgbClr val="CBB259"/>
              </a:solidFill>
            </a:endParaRPr>
          </a:p>
        </p:txBody>
      </p:sp>
      <p:sp>
        <p:nvSpPr>
          <p:cNvPr id="231" name="六边形 230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91445049-0041-4468-A0B9-E356276F5765}"/>
              </a:ext>
            </a:extLst>
          </p:cNvPr>
          <p:cNvSpPr/>
          <p:nvPr/>
        </p:nvSpPr>
        <p:spPr>
          <a:xfrm rot="4235294">
            <a:off x="4459207" y="1115831"/>
            <a:ext cx="3273587" cy="2822058"/>
          </a:xfrm>
          <a:prstGeom prst="hexagon">
            <a:avLst>
              <a:gd name="adj" fmla="val 25000"/>
              <a:gd name="vf" fmla="val 115470"/>
            </a:avLst>
          </a:prstGeom>
          <a:noFill/>
          <a:ln w="11330" cap="flat" cmpd="sng" algn="ctr">
            <a:solidFill>
              <a:srgbClr val="26FDFF">
                <a:alpha val="39216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094">
              <a:solidFill>
                <a:srgbClr val="CFB557"/>
              </a:solidFill>
            </a:endParaRPr>
          </a:p>
        </p:txBody>
      </p:sp>
      <p:sp>
        <p:nvSpPr>
          <p:cNvPr id="232" name="六边形 231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98A514C1-9F9D-4D46-B757-4DA55C5D06E9}"/>
              </a:ext>
            </a:extLst>
          </p:cNvPr>
          <p:cNvSpPr/>
          <p:nvPr/>
        </p:nvSpPr>
        <p:spPr>
          <a:xfrm rot="4341177">
            <a:off x="4487008" y="1138011"/>
            <a:ext cx="3217986" cy="2774126"/>
          </a:xfrm>
          <a:prstGeom prst="hexagon">
            <a:avLst>
              <a:gd name="adj" fmla="val 25000"/>
              <a:gd name="vf" fmla="val 115470"/>
            </a:avLst>
          </a:prstGeom>
          <a:noFill/>
          <a:ln w="11455" cap="flat" cmpd="sng" algn="ctr">
            <a:solidFill>
              <a:srgbClr val="26FDFF">
                <a:alpha val="40196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176">
              <a:solidFill>
                <a:srgbClr val="D3B854"/>
              </a:solidFill>
            </a:endParaRPr>
          </a:p>
        </p:txBody>
      </p:sp>
      <p:sp>
        <p:nvSpPr>
          <p:cNvPr id="233" name="六边形 232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F5BA1DC2-10D6-42D3-9E55-7512E96666F8}"/>
              </a:ext>
            </a:extLst>
          </p:cNvPr>
          <p:cNvSpPr/>
          <p:nvPr/>
        </p:nvSpPr>
        <p:spPr>
          <a:xfrm rot="4447059">
            <a:off x="4514807" y="1160192"/>
            <a:ext cx="3162386" cy="2726195"/>
          </a:xfrm>
          <a:prstGeom prst="hexagon">
            <a:avLst>
              <a:gd name="adj" fmla="val 25000"/>
              <a:gd name="vf" fmla="val 115470"/>
            </a:avLst>
          </a:prstGeom>
          <a:noFill/>
          <a:ln w="11579" cap="flat" cmpd="sng" algn="ctr">
            <a:solidFill>
              <a:srgbClr val="26FDFF">
                <a:alpha val="41176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259">
              <a:solidFill>
                <a:srgbClr val="D8BB51"/>
              </a:solidFill>
            </a:endParaRPr>
          </a:p>
        </p:txBody>
      </p:sp>
      <p:sp>
        <p:nvSpPr>
          <p:cNvPr id="234" name="六边形 233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E3656A48-99E8-4455-9DC1-759BB661AACB}"/>
              </a:ext>
            </a:extLst>
          </p:cNvPr>
          <p:cNvSpPr/>
          <p:nvPr/>
        </p:nvSpPr>
        <p:spPr>
          <a:xfrm rot="4552941">
            <a:off x="4542608" y="1182373"/>
            <a:ext cx="3106786" cy="2678264"/>
          </a:xfrm>
          <a:prstGeom prst="hexagon">
            <a:avLst>
              <a:gd name="adj" fmla="val 25000"/>
              <a:gd name="vf" fmla="val 115470"/>
            </a:avLst>
          </a:prstGeom>
          <a:noFill/>
          <a:ln w="11704" cap="flat" cmpd="sng" algn="ctr">
            <a:solidFill>
              <a:srgbClr val="26FDFF">
                <a:alpha val="42157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41">
              <a:solidFill>
                <a:srgbClr val="DCBD4E"/>
              </a:solidFill>
            </a:endParaRPr>
          </a:p>
        </p:txBody>
      </p:sp>
      <p:sp>
        <p:nvSpPr>
          <p:cNvPr id="235" name="六边形 234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58E54F95-F55C-4556-829D-A86A377A4B9F}"/>
              </a:ext>
            </a:extLst>
          </p:cNvPr>
          <p:cNvSpPr/>
          <p:nvPr/>
        </p:nvSpPr>
        <p:spPr>
          <a:xfrm rot="4658823">
            <a:off x="4570408" y="1204554"/>
            <a:ext cx="3051185" cy="2630332"/>
          </a:xfrm>
          <a:prstGeom prst="hexagon">
            <a:avLst>
              <a:gd name="adj" fmla="val 25000"/>
              <a:gd name="vf" fmla="val 115470"/>
            </a:avLst>
          </a:prstGeom>
          <a:noFill/>
          <a:ln w="11828" cap="flat" cmpd="sng" algn="ctr">
            <a:solidFill>
              <a:srgbClr val="26FDFF">
                <a:alpha val="43137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24">
              <a:solidFill>
                <a:srgbClr val="E0C04B"/>
              </a:solidFill>
            </a:endParaRPr>
          </a:p>
        </p:txBody>
      </p:sp>
      <p:sp>
        <p:nvSpPr>
          <p:cNvPr id="236" name="六边形 235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0AE3A0D9-542F-4A99-BAE9-8220CE066073}"/>
              </a:ext>
            </a:extLst>
          </p:cNvPr>
          <p:cNvSpPr/>
          <p:nvPr/>
        </p:nvSpPr>
        <p:spPr>
          <a:xfrm rot="4764706">
            <a:off x="4598208" y="1226734"/>
            <a:ext cx="2995585" cy="2582401"/>
          </a:xfrm>
          <a:prstGeom prst="hexagon">
            <a:avLst>
              <a:gd name="adj" fmla="val 25000"/>
              <a:gd name="vf" fmla="val 115470"/>
            </a:avLst>
          </a:prstGeom>
          <a:noFill/>
          <a:ln w="11953" cap="flat" cmpd="sng" algn="ctr">
            <a:solidFill>
              <a:srgbClr val="26FDFF">
                <a:alpha val="44118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506">
              <a:solidFill>
                <a:srgbClr val="E5C348"/>
              </a:solidFill>
            </a:endParaRPr>
          </a:p>
        </p:txBody>
      </p:sp>
      <p:sp>
        <p:nvSpPr>
          <p:cNvPr id="237" name="六边形 236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69A56B45-D8B6-4953-AFC5-B46C97E6A998}"/>
              </a:ext>
            </a:extLst>
          </p:cNvPr>
          <p:cNvSpPr/>
          <p:nvPr/>
        </p:nvSpPr>
        <p:spPr>
          <a:xfrm rot="4870588">
            <a:off x="4626008" y="1248915"/>
            <a:ext cx="2939985" cy="2534470"/>
          </a:xfrm>
          <a:prstGeom prst="hexagon">
            <a:avLst>
              <a:gd name="adj" fmla="val 25000"/>
              <a:gd name="vf" fmla="val 115470"/>
            </a:avLst>
          </a:prstGeom>
          <a:noFill/>
          <a:ln w="12077" cap="flat" cmpd="sng" algn="ctr">
            <a:solidFill>
              <a:srgbClr val="26FDFF">
                <a:alpha val="45098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588">
              <a:solidFill>
                <a:srgbClr val="E9C646"/>
              </a:solidFill>
            </a:endParaRPr>
          </a:p>
        </p:txBody>
      </p:sp>
      <p:sp>
        <p:nvSpPr>
          <p:cNvPr id="238" name="六边形 237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9A4F253D-6B1D-4BBA-A743-53BBCFB90CC9}"/>
              </a:ext>
            </a:extLst>
          </p:cNvPr>
          <p:cNvSpPr/>
          <p:nvPr/>
        </p:nvSpPr>
        <p:spPr>
          <a:xfrm rot="4976471">
            <a:off x="4653809" y="1271096"/>
            <a:ext cx="2884384" cy="2486538"/>
          </a:xfrm>
          <a:prstGeom prst="hexagon">
            <a:avLst>
              <a:gd name="adj" fmla="val 25000"/>
              <a:gd name="vf" fmla="val 115470"/>
            </a:avLst>
          </a:prstGeom>
          <a:noFill/>
          <a:ln w="12202" cap="flat" cmpd="sng" algn="ctr">
            <a:solidFill>
              <a:srgbClr val="26FDFF">
                <a:alpha val="46078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671">
              <a:solidFill>
                <a:srgbClr val="EDC943"/>
              </a:solidFill>
            </a:endParaRPr>
          </a:p>
        </p:txBody>
      </p:sp>
      <p:sp>
        <p:nvSpPr>
          <p:cNvPr id="239" name="六边形 238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C9374F81-09BC-4D5B-A242-F0AB22EFA81A}"/>
              </a:ext>
            </a:extLst>
          </p:cNvPr>
          <p:cNvSpPr/>
          <p:nvPr/>
        </p:nvSpPr>
        <p:spPr>
          <a:xfrm rot="5082353">
            <a:off x="4681608" y="1293277"/>
            <a:ext cx="2828784" cy="2438607"/>
          </a:xfrm>
          <a:prstGeom prst="hexagon">
            <a:avLst>
              <a:gd name="adj" fmla="val 25000"/>
              <a:gd name="vf" fmla="val 115470"/>
            </a:avLst>
          </a:prstGeom>
          <a:noFill/>
          <a:ln w="12326" cap="flat" cmpd="sng" algn="ctr">
            <a:solidFill>
              <a:srgbClr val="26FDFF">
                <a:alpha val="47059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753">
              <a:solidFill>
                <a:srgbClr val="F2CC40"/>
              </a:solidFill>
            </a:endParaRPr>
          </a:p>
        </p:txBody>
      </p:sp>
      <p:sp>
        <p:nvSpPr>
          <p:cNvPr id="240" name="六边形 239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FF552D6F-F945-4995-8319-FF2A6B96A58B}"/>
              </a:ext>
            </a:extLst>
          </p:cNvPr>
          <p:cNvSpPr/>
          <p:nvPr/>
        </p:nvSpPr>
        <p:spPr>
          <a:xfrm rot="5188235">
            <a:off x="4709409" y="1315457"/>
            <a:ext cx="2773184" cy="2390676"/>
          </a:xfrm>
          <a:prstGeom prst="hexagon">
            <a:avLst>
              <a:gd name="adj" fmla="val 25000"/>
              <a:gd name="vf" fmla="val 115470"/>
            </a:avLst>
          </a:prstGeom>
          <a:noFill/>
          <a:ln w="12451" cap="flat" cmpd="sng" algn="ctr">
            <a:solidFill>
              <a:srgbClr val="26FDFF">
                <a:alpha val="48039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835">
              <a:solidFill>
                <a:srgbClr val="F6CF3D"/>
              </a:solidFill>
            </a:endParaRPr>
          </a:p>
        </p:txBody>
      </p:sp>
      <p:sp>
        <p:nvSpPr>
          <p:cNvPr id="241" name="六边形 240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DA861688-CF60-4CA7-B591-0CC9635E96F0}"/>
              </a:ext>
            </a:extLst>
          </p:cNvPr>
          <p:cNvSpPr/>
          <p:nvPr/>
        </p:nvSpPr>
        <p:spPr>
          <a:xfrm rot="5294117">
            <a:off x="4737209" y="1337638"/>
            <a:ext cx="2717583" cy="2342744"/>
          </a:xfrm>
          <a:prstGeom prst="hexagon">
            <a:avLst>
              <a:gd name="adj" fmla="val 25000"/>
              <a:gd name="vf" fmla="val 115470"/>
            </a:avLst>
          </a:prstGeom>
          <a:noFill/>
          <a:ln w="12575" cap="flat" cmpd="sng" algn="ctr">
            <a:solidFill>
              <a:srgbClr val="26FDFF">
                <a:alpha val="4902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918">
              <a:solidFill>
                <a:srgbClr val="FAD23A"/>
              </a:solidFill>
            </a:endParaRPr>
          </a:p>
        </p:txBody>
      </p:sp>
      <p:sp>
        <p:nvSpPr>
          <p:cNvPr id="4" name="六边形 3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F1B2D59D-C0AE-4E97-B405-DDC7CB8442C7}"/>
              </a:ext>
            </a:extLst>
          </p:cNvPr>
          <p:cNvSpPr/>
          <p:nvPr/>
        </p:nvSpPr>
        <p:spPr>
          <a:xfrm rot="5400000">
            <a:off x="4765009" y="1359819"/>
            <a:ext cx="2661983" cy="2294813"/>
          </a:xfrm>
          <a:prstGeom prst="hexagon">
            <a:avLst/>
          </a:prstGeom>
          <a:noFill/>
          <a:ln w="12700">
            <a:solidFill>
              <a:srgbClr val="26FD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b="1">
              <a:solidFill>
                <a:srgbClr val="FFD538"/>
              </a:solidFill>
            </a:endParaRPr>
          </a:p>
        </p:txBody>
      </p:sp>
      <p:sp>
        <p:nvSpPr>
          <p:cNvPr id="127" name="任意多边形: 形状 126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88546939-938F-4EDA-8538-93CEA7484A0E}"/>
              </a:ext>
            </a:extLst>
          </p:cNvPr>
          <p:cNvSpPr/>
          <p:nvPr/>
        </p:nvSpPr>
        <p:spPr>
          <a:xfrm>
            <a:off x="-550922" y="-322506"/>
            <a:ext cx="2786124" cy="7503011"/>
          </a:xfrm>
          <a:custGeom>
            <a:avLst/>
            <a:gdLst>
              <a:gd name="connsiteX0" fmla="*/ 1705162 w 2786124"/>
              <a:gd name="connsiteY0" fmla="*/ 1403035 h 7503011"/>
              <a:gd name="connsiteX1" fmla="*/ 1938128 w 2786124"/>
              <a:gd name="connsiteY1" fmla="*/ 937103 h 7503011"/>
              <a:gd name="connsiteX2" fmla="*/ 2553158 w 2786124"/>
              <a:gd name="connsiteY2" fmla="*/ 937103 h 7503011"/>
              <a:gd name="connsiteX3" fmla="*/ 2786124 w 2786124"/>
              <a:gd name="connsiteY3" fmla="*/ 1403035 h 7503011"/>
              <a:gd name="connsiteX4" fmla="*/ 2553158 w 2786124"/>
              <a:gd name="connsiteY4" fmla="*/ 1868967 h 7503011"/>
              <a:gd name="connsiteX5" fmla="*/ 1938128 w 2786124"/>
              <a:gd name="connsiteY5" fmla="*/ 1868967 h 7503011"/>
              <a:gd name="connsiteX6" fmla="*/ 1705162 w 2786124"/>
              <a:gd name="connsiteY6" fmla="*/ 2342519 h 7503011"/>
              <a:gd name="connsiteX7" fmla="*/ 1938128 w 2786124"/>
              <a:gd name="connsiteY7" fmla="*/ 1876587 h 7503011"/>
              <a:gd name="connsiteX8" fmla="*/ 2553158 w 2786124"/>
              <a:gd name="connsiteY8" fmla="*/ 1876587 h 7503011"/>
              <a:gd name="connsiteX9" fmla="*/ 2786124 w 2786124"/>
              <a:gd name="connsiteY9" fmla="*/ 2342519 h 7503011"/>
              <a:gd name="connsiteX10" fmla="*/ 2553158 w 2786124"/>
              <a:gd name="connsiteY10" fmla="*/ 2808451 h 7503011"/>
              <a:gd name="connsiteX11" fmla="*/ 1938128 w 2786124"/>
              <a:gd name="connsiteY11" fmla="*/ 2808451 h 7503011"/>
              <a:gd name="connsiteX12" fmla="*/ 1705162 w 2786124"/>
              <a:gd name="connsiteY12" fmla="*/ 3282003 h 7503011"/>
              <a:gd name="connsiteX13" fmla="*/ 1938128 w 2786124"/>
              <a:gd name="connsiteY13" fmla="*/ 2816071 h 7503011"/>
              <a:gd name="connsiteX14" fmla="*/ 2553158 w 2786124"/>
              <a:gd name="connsiteY14" fmla="*/ 2816071 h 7503011"/>
              <a:gd name="connsiteX15" fmla="*/ 2786124 w 2786124"/>
              <a:gd name="connsiteY15" fmla="*/ 3282003 h 7503011"/>
              <a:gd name="connsiteX16" fmla="*/ 2553158 w 2786124"/>
              <a:gd name="connsiteY16" fmla="*/ 3747935 h 7503011"/>
              <a:gd name="connsiteX17" fmla="*/ 1938128 w 2786124"/>
              <a:gd name="connsiteY17" fmla="*/ 3747935 h 7503011"/>
              <a:gd name="connsiteX18" fmla="*/ 1705162 w 2786124"/>
              <a:gd name="connsiteY18" fmla="*/ 4221487 h 7503011"/>
              <a:gd name="connsiteX19" fmla="*/ 1938128 w 2786124"/>
              <a:gd name="connsiteY19" fmla="*/ 3755555 h 7503011"/>
              <a:gd name="connsiteX20" fmla="*/ 2553158 w 2786124"/>
              <a:gd name="connsiteY20" fmla="*/ 3755555 h 7503011"/>
              <a:gd name="connsiteX21" fmla="*/ 2786124 w 2786124"/>
              <a:gd name="connsiteY21" fmla="*/ 4221487 h 7503011"/>
              <a:gd name="connsiteX22" fmla="*/ 2553158 w 2786124"/>
              <a:gd name="connsiteY22" fmla="*/ 4687419 h 7503011"/>
              <a:gd name="connsiteX23" fmla="*/ 1938128 w 2786124"/>
              <a:gd name="connsiteY23" fmla="*/ 4687419 h 7503011"/>
              <a:gd name="connsiteX24" fmla="*/ 1705162 w 2786124"/>
              <a:gd name="connsiteY24" fmla="*/ 5160971 h 7503011"/>
              <a:gd name="connsiteX25" fmla="*/ 1938128 w 2786124"/>
              <a:gd name="connsiteY25" fmla="*/ 4695039 h 7503011"/>
              <a:gd name="connsiteX26" fmla="*/ 2553158 w 2786124"/>
              <a:gd name="connsiteY26" fmla="*/ 4695039 h 7503011"/>
              <a:gd name="connsiteX27" fmla="*/ 2786124 w 2786124"/>
              <a:gd name="connsiteY27" fmla="*/ 5160971 h 7503011"/>
              <a:gd name="connsiteX28" fmla="*/ 2553158 w 2786124"/>
              <a:gd name="connsiteY28" fmla="*/ 5626903 h 7503011"/>
              <a:gd name="connsiteX29" fmla="*/ 1938128 w 2786124"/>
              <a:gd name="connsiteY29" fmla="*/ 5626903 h 7503011"/>
              <a:gd name="connsiteX30" fmla="*/ 1705162 w 2786124"/>
              <a:gd name="connsiteY30" fmla="*/ 6095216 h 7503011"/>
              <a:gd name="connsiteX31" fmla="*/ 1938128 w 2786124"/>
              <a:gd name="connsiteY31" fmla="*/ 5629284 h 7503011"/>
              <a:gd name="connsiteX32" fmla="*/ 2553158 w 2786124"/>
              <a:gd name="connsiteY32" fmla="*/ 5629284 h 7503011"/>
              <a:gd name="connsiteX33" fmla="*/ 2786124 w 2786124"/>
              <a:gd name="connsiteY33" fmla="*/ 6095216 h 7503011"/>
              <a:gd name="connsiteX34" fmla="*/ 2553158 w 2786124"/>
              <a:gd name="connsiteY34" fmla="*/ 6561148 h 7503011"/>
              <a:gd name="connsiteX35" fmla="*/ 1938128 w 2786124"/>
              <a:gd name="connsiteY35" fmla="*/ 6561148 h 7503011"/>
              <a:gd name="connsiteX36" fmla="*/ 851535 w 2786124"/>
              <a:gd name="connsiteY36" fmla="*/ 6568766 h 7503011"/>
              <a:gd name="connsiteX37" fmla="*/ 1084502 w 2786124"/>
              <a:gd name="connsiteY37" fmla="*/ 6102836 h 7503011"/>
              <a:gd name="connsiteX38" fmla="*/ 1699531 w 2786124"/>
              <a:gd name="connsiteY38" fmla="*/ 6102836 h 7503011"/>
              <a:gd name="connsiteX39" fmla="*/ 1932497 w 2786124"/>
              <a:gd name="connsiteY39" fmla="*/ 6568766 h 7503011"/>
              <a:gd name="connsiteX40" fmla="*/ 1699531 w 2786124"/>
              <a:gd name="connsiteY40" fmla="*/ 7034699 h 7503011"/>
              <a:gd name="connsiteX41" fmla="*/ 1084502 w 2786124"/>
              <a:gd name="connsiteY41" fmla="*/ 7034699 h 7503011"/>
              <a:gd name="connsiteX42" fmla="*/ 851535 w 2786124"/>
              <a:gd name="connsiteY42" fmla="*/ 5634522 h 7503011"/>
              <a:gd name="connsiteX43" fmla="*/ 1084502 w 2786124"/>
              <a:gd name="connsiteY43" fmla="*/ 5168591 h 7503011"/>
              <a:gd name="connsiteX44" fmla="*/ 1699531 w 2786124"/>
              <a:gd name="connsiteY44" fmla="*/ 5168591 h 7503011"/>
              <a:gd name="connsiteX45" fmla="*/ 1932497 w 2786124"/>
              <a:gd name="connsiteY45" fmla="*/ 5634522 h 7503011"/>
              <a:gd name="connsiteX46" fmla="*/ 1699531 w 2786124"/>
              <a:gd name="connsiteY46" fmla="*/ 6100454 h 7503011"/>
              <a:gd name="connsiteX47" fmla="*/ 1084502 w 2786124"/>
              <a:gd name="connsiteY47" fmla="*/ 6100454 h 7503011"/>
              <a:gd name="connsiteX48" fmla="*/ 851535 w 2786124"/>
              <a:gd name="connsiteY48" fmla="*/ 4695039 h 7503011"/>
              <a:gd name="connsiteX49" fmla="*/ 1084502 w 2786124"/>
              <a:gd name="connsiteY49" fmla="*/ 4229107 h 7503011"/>
              <a:gd name="connsiteX50" fmla="*/ 1699531 w 2786124"/>
              <a:gd name="connsiteY50" fmla="*/ 4229107 h 7503011"/>
              <a:gd name="connsiteX51" fmla="*/ 1932497 w 2786124"/>
              <a:gd name="connsiteY51" fmla="*/ 4695039 h 7503011"/>
              <a:gd name="connsiteX52" fmla="*/ 1699531 w 2786124"/>
              <a:gd name="connsiteY52" fmla="*/ 5160971 h 7503011"/>
              <a:gd name="connsiteX53" fmla="*/ 1084502 w 2786124"/>
              <a:gd name="connsiteY53" fmla="*/ 5160971 h 7503011"/>
              <a:gd name="connsiteX54" fmla="*/ 851535 w 2786124"/>
              <a:gd name="connsiteY54" fmla="*/ 3755555 h 7503011"/>
              <a:gd name="connsiteX55" fmla="*/ 1084502 w 2786124"/>
              <a:gd name="connsiteY55" fmla="*/ 3289623 h 7503011"/>
              <a:gd name="connsiteX56" fmla="*/ 1699531 w 2786124"/>
              <a:gd name="connsiteY56" fmla="*/ 3289623 h 7503011"/>
              <a:gd name="connsiteX57" fmla="*/ 1932497 w 2786124"/>
              <a:gd name="connsiteY57" fmla="*/ 3755555 h 7503011"/>
              <a:gd name="connsiteX58" fmla="*/ 1699531 w 2786124"/>
              <a:gd name="connsiteY58" fmla="*/ 4221487 h 7503011"/>
              <a:gd name="connsiteX59" fmla="*/ 1084502 w 2786124"/>
              <a:gd name="connsiteY59" fmla="*/ 4221487 h 7503011"/>
              <a:gd name="connsiteX60" fmla="*/ 851535 w 2786124"/>
              <a:gd name="connsiteY60" fmla="*/ 2816071 h 7503011"/>
              <a:gd name="connsiteX61" fmla="*/ 1084501 w 2786124"/>
              <a:gd name="connsiteY61" fmla="*/ 2350139 h 7503011"/>
              <a:gd name="connsiteX62" fmla="*/ 1699531 w 2786124"/>
              <a:gd name="connsiteY62" fmla="*/ 2350139 h 7503011"/>
              <a:gd name="connsiteX63" fmla="*/ 1932497 w 2786124"/>
              <a:gd name="connsiteY63" fmla="*/ 2816071 h 7503011"/>
              <a:gd name="connsiteX64" fmla="*/ 1699531 w 2786124"/>
              <a:gd name="connsiteY64" fmla="*/ 3282003 h 7503011"/>
              <a:gd name="connsiteX65" fmla="*/ 1084501 w 2786124"/>
              <a:gd name="connsiteY65" fmla="*/ 3282003 h 7503011"/>
              <a:gd name="connsiteX66" fmla="*/ 851535 w 2786124"/>
              <a:gd name="connsiteY66" fmla="*/ 1876587 h 7503011"/>
              <a:gd name="connsiteX67" fmla="*/ 1084501 w 2786124"/>
              <a:gd name="connsiteY67" fmla="*/ 1410655 h 7503011"/>
              <a:gd name="connsiteX68" fmla="*/ 1699531 w 2786124"/>
              <a:gd name="connsiteY68" fmla="*/ 1410655 h 7503011"/>
              <a:gd name="connsiteX69" fmla="*/ 1932497 w 2786124"/>
              <a:gd name="connsiteY69" fmla="*/ 1876587 h 7503011"/>
              <a:gd name="connsiteX70" fmla="*/ 1699531 w 2786124"/>
              <a:gd name="connsiteY70" fmla="*/ 2342519 h 7503011"/>
              <a:gd name="connsiteX71" fmla="*/ 1084501 w 2786124"/>
              <a:gd name="connsiteY71" fmla="*/ 2342519 h 7503011"/>
              <a:gd name="connsiteX72" fmla="*/ 851535 w 2786124"/>
              <a:gd name="connsiteY72" fmla="*/ 937103 h 7503011"/>
              <a:gd name="connsiteX73" fmla="*/ 1084501 w 2786124"/>
              <a:gd name="connsiteY73" fmla="*/ 471171 h 7503011"/>
              <a:gd name="connsiteX74" fmla="*/ 1699531 w 2786124"/>
              <a:gd name="connsiteY74" fmla="*/ 471171 h 7503011"/>
              <a:gd name="connsiteX75" fmla="*/ 1932497 w 2786124"/>
              <a:gd name="connsiteY75" fmla="*/ 937103 h 7503011"/>
              <a:gd name="connsiteX76" fmla="*/ 1699531 w 2786124"/>
              <a:gd name="connsiteY76" fmla="*/ 1403035 h 7503011"/>
              <a:gd name="connsiteX77" fmla="*/ 1084501 w 2786124"/>
              <a:gd name="connsiteY77" fmla="*/ 1403035 h 7503011"/>
              <a:gd name="connsiteX78" fmla="*/ 0 w 2786124"/>
              <a:gd name="connsiteY78" fmla="*/ 465932 h 7503011"/>
              <a:gd name="connsiteX79" fmla="*/ 232967 w 2786124"/>
              <a:gd name="connsiteY79" fmla="*/ 0 h 7503011"/>
              <a:gd name="connsiteX80" fmla="*/ 847997 w 2786124"/>
              <a:gd name="connsiteY80" fmla="*/ 0 h 7503011"/>
              <a:gd name="connsiteX81" fmla="*/ 1080962 w 2786124"/>
              <a:gd name="connsiteY81" fmla="*/ 465932 h 7503011"/>
              <a:gd name="connsiteX82" fmla="*/ 847997 w 2786124"/>
              <a:gd name="connsiteY82" fmla="*/ 931864 h 7503011"/>
              <a:gd name="connsiteX83" fmla="*/ 232967 w 2786124"/>
              <a:gd name="connsiteY83" fmla="*/ 931864 h 7503011"/>
              <a:gd name="connsiteX84" fmla="*/ 0 w 2786124"/>
              <a:gd name="connsiteY84" fmla="*/ 1405416 h 7503011"/>
              <a:gd name="connsiteX85" fmla="*/ 232967 w 2786124"/>
              <a:gd name="connsiteY85" fmla="*/ 939484 h 7503011"/>
              <a:gd name="connsiteX86" fmla="*/ 847997 w 2786124"/>
              <a:gd name="connsiteY86" fmla="*/ 939484 h 7503011"/>
              <a:gd name="connsiteX87" fmla="*/ 1080962 w 2786124"/>
              <a:gd name="connsiteY87" fmla="*/ 1405416 h 7503011"/>
              <a:gd name="connsiteX88" fmla="*/ 847997 w 2786124"/>
              <a:gd name="connsiteY88" fmla="*/ 1871348 h 7503011"/>
              <a:gd name="connsiteX89" fmla="*/ 232967 w 2786124"/>
              <a:gd name="connsiteY89" fmla="*/ 1871348 h 7503011"/>
              <a:gd name="connsiteX90" fmla="*/ 0 w 2786124"/>
              <a:gd name="connsiteY90" fmla="*/ 2344900 h 7503011"/>
              <a:gd name="connsiteX91" fmla="*/ 232967 w 2786124"/>
              <a:gd name="connsiteY91" fmla="*/ 1878968 h 7503011"/>
              <a:gd name="connsiteX92" fmla="*/ 847997 w 2786124"/>
              <a:gd name="connsiteY92" fmla="*/ 1878968 h 7503011"/>
              <a:gd name="connsiteX93" fmla="*/ 1080962 w 2786124"/>
              <a:gd name="connsiteY93" fmla="*/ 2344900 h 7503011"/>
              <a:gd name="connsiteX94" fmla="*/ 847997 w 2786124"/>
              <a:gd name="connsiteY94" fmla="*/ 2810832 h 7503011"/>
              <a:gd name="connsiteX95" fmla="*/ 232967 w 2786124"/>
              <a:gd name="connsiteY95" fmla="*/ 2810832 h 7503011"/>
              <a:gd name="connsiteX96" fmla="*/ 0 w 2786124"/>
              <a:gd name="connsiteY96" fmla="*/ 3284384 h 7503011"/>
              <a:gd name="connsiteX97" fmla="*/ 232967 w 2786124"/>
              <a:gd name="connsiteY97" fmla="*/ 2818452 h 7503011"/>
              <a:gd name="connsiteX98" fmla="*/ 847997 w 2786124"/>
              <a:gd name="connsiteY98" fmla="*/ 2818452 h 7503011"/>
              <a:gd name="connsiteX99" fmla="*/ 1080962 w 2786124"/>
              <a:gd name="connsiteY99" fmla="*/ 3284384 h 7503011"/>
              <a:gd name="connsiteX100" fmla="*/ 847997 w 2786124"/>
              <a:gd name="connsiteY100" fmla="*/ 3750316 h 7503011"/>
              <a:gd name="connsiteX101" fmla="*/ 232967 w 2786124"/>
              <a:gd name="connsiteY101" fmla="*/ 3750316 h 7503011"/>
              <a:gd name="connsiteX102" fmla="*/ 0 w 2786124"/>
              <a:gd name="connsiteY102" fmla="*/ 4223868 h 7503011"/>
              <a:gd name="connsiteX103" fmla="*/ 232967 w 2786124"/>
              <a:gd name="connsiteY103" fmla="*/ 3757936 h 7503011"/>
              <a:gd name="connsiteX104" fmla="*/ 847997 w 2786124"/>
              <a:gd name="connsiteY104" fmla="*/ 3757936 h 7503011"/>
              <a:gd name="connsiteX105" fmla="*/ 1080962 w 2786124"/>
              <a:gd name="connsiteY105" fmla="*/ 4223868 h 7503011"/>
              <a:gd name="connsiteX106" fmla="*/ 847997 w 2786124"/>
              <a:gd name="connsiteY106" fmla="*/ 4689800 h 7503011"/>
              <a:gd name="connsiteX107" fmla="*/ 232967 w 2786124"/>
              <a:gd name="connsiteY107" fmla="*/ 4689800 h 7503011"/>
              <a:gd name="connsiteX108" fmla="*/ 0 w 2786124"/>
              <a:gd name="connsiteY108" fmla="*/ 5163352 h 7503011"/>
              <a:gd name="connsiteX109" fmla="*/ 232967 w 2786124"/>
              <a:gd name="connsiteY109" fmla="*/ 4697420 h 7503011"/>
              <a:gd name="connsiteX110" fmla="*/ 847997 w 2786124"/>
              <a:gd name="connsiteY110" fmla="*/ 4697420 h 7503011"/>
              <a:gd name="connsiteX111" fmla="*/ 1080962 w 2786124"/>
              <a:gd name="connsiteY111" fmla="*/ 5163352 h 7503011"/>
              <a:gd name="connsiteX112" fmla="*/ 847997 w 2786124"/>
              <a:gd name="connsiteY112" fmla="*/ 5629282 h 7503011"/>
              <a:gd name="connsiteX113" fmla="*/ 232967 w 2786124"/>
              <a:gd name="connsiteY113" fmla="*/ 5629282 h 7503011"/>
              <a:gd name="connsiteX114" fmla="*/ 0 w 2786124"/>
              <a:gd name="connsiteY114" fmla="*/ 6102835 h 7503011"/>
              <a:gd name="connsiteX115" fmla="*/ 232967 w 2786124"/>
              <a:gd name="connsiteY115" fmla="*/ 5636903 h 7503011"/>
              <a:gd name="connsiteX116" fmla="*/ 847997 w 2786124"/>
              <a:gd name="connsiteY116" fmla="*/ 5636903 h 7503011"/>
              <a:gd name="connsiteX117" fmla="*/ 1080962 w 2786124"/>
              <a:gd name="connsiteY117" fmla="*/ 6102835 h 7503011"/>
              <a:gd name="connsiteX118" fmla="*/ 847997 w 2786124"/>
              <a:gd name="connsiteY118" fmla="*/ 6568766 h 7503011"/>
              <a:gd name="connsiteX119" fmla="*/ 232967 w 2786124"/>
              <a:gd name="connsiteY119" fmla="*/ 6568766 h 7503011"/>
              <a:gd name="connsiteX120" fmla="*/ 0 w 2786124"/>
              <a:gd name="connsiteY120" fmla="*/ 7037078 h 7503011"/>
              <a:gd name="connsiteX121" fmla="*/ 232967 w 2786124"/>
              <a:gd name="connsiteY121" fmla="*/ 6571147 h 7503011"/>
              <a:gd name="connsiteX122" fmla="*/ 847997 w 2786124"/>
              <a:gd name="connsiteY122" fmla="*/ 6571147 h 7503011"/>
              <a:gd name="connsiteX123" fmla="*/ 1080962 w 2786124"/>
              <a:gd name="connsiteY123" fmla="*/ 7037078 h 7503011"/>
              <a:gd name="connsiteX124" fmla="*/ 847997 w 2786124"/>
              <a:gd name="connsiteY124" fmla="*/ 7503011 h 7503011"/>
              <a:gd name="connsiteX125" fmla="*/ 232967 w 2786124"/>
              <a:gd name="connsiteY125" fmla="*/ 7503011 h 750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2786124" h="7503011">
                <a:moveTo>
                  <a:pt x="1705162" y="1403035"/>
                </a:moveTo>
                <a:lnTo>
                  <a:pt x="1938128" y="937103"/>
                </a:lnTo>
                <a:lnTo>
                  <a:pt x="2553158" y="937103"/>
                </a:lnTo>
                <a:lnTo>
                  <a:pt x="2786124" y="1403035"/>
                </a:lnTo>
                <a:lnTo>
                  <a:pt x="2553158" y="1868967"/>
                </a:lnTo>
                <a:lnTo>
                  <a:pt x="1938128" y="1868967"/>
                </a:lnTo>
                <a:close/>
                <a:moveTo>
                  <a:pt x="1705162" y="2342519"/>
                </a:moveTo>
                <a:lnTo>
                  <a:pt x="1938128" y="1876587"/>
                </a:lnTo>
                <a:lnTo>
                  <a:pt x="2553158" y="1876587"/>
                </a:lnTo>
                <a:lnTo>
                  <a:pt x="2786124" y="2342519"/>
                </a:lnTo>
                <a:lnTo>
                  <a:pt x="2553158" y="2808451"/>
                </a:lnTo>
                <a:lnTo>
                  <a:pt x="1938128" y="2808451"/>
                </a:lnTo>
                <a:close/>
                <a:moveTo>
                  <a:pt x="1705162" y="3282003"/>
                </a:moveTo>
                <a:lnTo>
                  <a:pt x="1938128" y="2816071"/>
                </a:lnTo>
                <a:lnTo>
                  <a:pt x="2553158" y="2816071"/>
                </a:lnTo>
                <a:lnTo>
                  <a:pt x="2786124" y="3282003"/>
                </a:lnTo>
                <a:lnTo>
                  <a:pt x="2553158" y="3747935"/>
                </a:lnTo>
                <a:lnTo>
                  <a:pt x="1938128" y="3747935"/>
                </a:lnTo>
                <a:close/>
                <a:moveTo>
                  <a:pt x="1705162" y="4221487"/>
                </a:moveTo>
                <a:lnTo>
                  <a:pt x="1938128" y="3755555"/>
                </a:lnTo>
                <a:lnTo>
                  <a:pt x="2553158" y="3755555"/>
                </a:lnTo>
                <a:lnTo>
                  <a:pt x="2786124" y="4221487"/>
                </a:lnTo>
                <a:lnTo>
                  <a:pt x="2553158" y="4687419"/>
                </a:lnTo>
                <a:lnTo>
                  <a:pt x="1938128" y="4687419"/>
                </a:lnTo>
                <a:close/>
                <a:moveTo>
                  <a:pt x="1705162" y="5160971"/>
                </a:moveTo>
                <a:lnTo>
                  <a:pt x="1938128" y="4695039"/>
                </a:lnTo>
                <a:lnTo>
                  <a:pt x="2553158" y="4695039"/>
                </a:lnTo>
                <a:lnTo>
                  <a:pt x="2786124" y="5160971"/>
                </a:lnTo>
                <a:lnTo>
                  <a:pt x="2553158" y="5626903"/>
                </a:lnTo>
                <a:lnTo>
                  <a:pt x="1938128" y="5626903"/>
                </a:lnTo>
                <a:close/>
                <a:moveTo>
                  <a:pt x="1705162" y="6095216"/>
                </a:moveTo>
                <a:lnTo>
                  <a:pt x="1938128" y="5629284"/>
                </a:lnTo>
                <a:lnTo>
                  <a:pt x="2553158" y="5629284"/>
                </a:lnTo>
                <a:lnTo>
                  <a:pt x="2786124" y="6095216"/>
                </a:lnTo>
                <a:lnTo>
                  <a:pt x="2553158" y="6561148"/>
                </a:lnTo>
                <a:lnTo>
                  <a:pt x="1938128" y="6561148"/>
                </a:lnTo>
                <a:close/>
                <a:moveTo>
                  <a:pt x="851535" y="6568766"/>
                </a:moveTo>
                <a:lnTo>
                  <a:pt x="1084502" y="6102836"/>
                </a:lnTo>
                <a:lnTo>
                  <a:pt x="1699531" y="6102836"/>
                </a:lnTo>
                <a:lnTo>
                  <a:pt x="1932497" y="6568766"/>
                </a:lnTo>
                <a:lnTo>
                  <a:pt x="1699531" y="7034699"/>
                </a:lnTo>
                <a:lnTo>
                  <a:pt x="1084502" y="7034699"/>
                </a:lnTo>
                <a:close/>
                <a:moveTo>
                  <a:pt x="851535" y="5634522"/>
                </a:moveTo>
                <a:lnTo>
                  <a:pt x="1084502" y="5168591"/>
                </a:lnTo>
                <a:lnTo>
                  <a:pt x="1699531" y="5168591"/>
                </a:lnTo>
                <a:lnTo>
                  <a:pt x="1932497" y="5634522"/>
                </a:lnTo>
                <a:lnTo>
                  <a:pt x="1699531" y="6100454"/>
                </a:lnTo>
                <a:lnTo>
                  <a:pt x="1084502" y="6100454"/>
                </a:lnTo>
                <a:close/>
                <a:moveTo>
                  <a:pt x="851535" y="4695039"/>
                </a:moveTo>
                <a:lnTo>
                  <a:pt x="1084502" y="4229107"/>
                </a:lnTo>
                <a:lnTo>
                  <a:pt x="1699531" y="4229107"/>
                </a:lnTo>
                <a:lnTo>
                  <a:pt x="1932497" y="4695039"/>
                </a:lnTo>
                <a:lnTo>
                  <a:pt x="1699531" y="5160971"/>
                </a:lnTo>
                <a:lnTo>
                  <a:pt x="1084502" y="5160971"/>
                </a:lnTo>
                <a:close/>
                <a:moveTo>
                  <a:pt x="851535" y="3755555"/>
                </a:moveTo>
                <a:lnTo>
                  <a:pt x="1084502" y="3289623"/>
                </a:lnTo>
                <a:lnTo>
                  <a:pt x="1699531" y="3289623"/>
                </a:lnTo>
                <a:lnTo>
                  <a:pt x="1932497" y="3755555"/>
                </a:lnTo>
                <a:lnTo>
                  <a:pt x="1699531" y="4221487"/>
                </a:lnTo>
                <a:lnTo>
                  <a:pt x="1084502" y="4221487"/>
                </a:lnTo>
                <a:close/>
                <a:moveTo>
                  <a:pt x="851535" y="2816071"/>
                </a:moveTo>
                <a:lnTo>
                  <a:pt x="1084501" y="2350139"/>
                </a:lnTo>
                <a:lnTo>
                  <a:pt x="1699531" y="2350139"/>
                </a:lnTo>
                <a:lnTo>
                  <a:pt x="1932497" y="2816071"/>
                </a:lnTo>
                <a:lnTo>
                  <a:pt x="1699531" y="3282003"/>
                </a:lnTo>
                <a:lnTo>
                  <a:pt x="1084501" y="3282003"/>
                </a:lnTo>
                <a:close/>
                <a:moveTo>
                  <a:pt x="851535" y="1876587"/>
                </a:moveTo>
                <a:lnTo>
                  <a:pt x="1084501" y="1410655"/>
                </a:lnTo>
                <a:lnTo>
                  <a:pt x="1699531" y="1410655"/>
                </a:lnTo>
                <a:lnTo>
                  <a:pt x="1932497" y="1876587"/>
                </a:lnTo>
                <a:lnTo>
                  <a:pt x="1699531" y="2342519"/>
                </a:lnTo>
                <a:lnTo>
                  <a:pt x="1084501" y="2342519"/>
                </a:lnTo>
                <a:close/>
                <a:moveTo>
                  <a:pt x="851535" y="937103"/>
                </a:moveTo>
                <a:lnTo>
                  <a:pt x="1084501" y="471171"/>
                </a:lnTo>
                <a:lnTo>
                  <a:pt x="1699531" y="471171"/>
                </a:lnTo>
                <a:lnTo>
                  <a:pt x="1932497" y="937103"/>
                </a:lnTo>
                <a:lnTo>
                  <a:pt x="1699531" y="1403035"/>
                </a:lnTo>
                <a:lnTo>
                  <a:pt x="1084501" y="1403035"/>
                </a:lnTo>
                <a:close/>
                <a:moveTo>
                  <a:pt x="0" y="465932"/>
                </a:moveTo>
                <a:lnTo>
                  <a:pt x="232967" y="0"/>
                </a:lnTo>
                <a:lnTo>
                  <a:pt x="847997" y="0"/>
                </a:lnTo>
                <a:lnTo>
                  <a:pt x="1080962" y="465932"/>
                </a:lnTo>
                <a:lnTo>
                  <a:pt x="847997" y="931864"/>
                </a:lnTo>
                <a:lnTo>
                  <a:pt x="232967" y="931864"/>
                </a:lnTo>
                <a:close/>
                <a:moveTo>
                  <a:pt x="0" y="1405416"/>
                </a:moveTo>
                <a:lnTo>
                  <a:pt x="232967" y="939484"/>
                </a:lnTo>
                <a:lnTo>
                  <a:pt x="847997" y="939484"/>
                </a:lnTo>
                <a:lnTo>
                  <a:pt x="1080962" y="1405416"/>
                </a:lnTo>
                <a:lnTo>
                  <a:pt x="847997" y="1871348"/>
                </a:lnTo>
                <a:lnTo>
                  <a:pt x="232967" y="1871348"/>
                </a:lnTo>
                <a:close/>
                <a:moveTo>
                  <a:pt x="0" y="2344900"/>
                </a:moveTo>
                <a:lnTo>
                  <a:pt x="232967" y="1878968"/>
                </a:lnTo>
                <a:lnTo>
                  <a:pt x="847997" y="1878968"/>
                </a:lnTo>
                <a:lnTo>
                  <a:pt x="1080962" y="2344900"/>
                </a:lnTo>
                <a:lnTo>
                  <a:pt x="847997" y="2810832"/>
                </a:lnTo>
                <a:lnTo>
                  <a:pt x="232967" y="2810832"/>
                </a:lnTo>
                <a:close/>
                <a:moveTo>
                  <a:pt x="0" y="3284384"/>
                </a:moveTo>
                <a:lnTo>
                  <a:pt x="232967" y="2818452"/>
                </a:lnTo>
                <a:lnTo>
                  <a:pt x="847997" y="2818452"/>
                </a:lnTo>
                <a:lnTo>
                  <a:pt x="1080962" y="3284384"/>
                </a:lnTo>
                <a:lnTo>
                  <a:pt x="847997" y="3750316"/>
                </a:lnTo>
                <a:lnTo>
                  <a:pt x="232967" y="3750316"/>
                </a:lnTo>
                <a:close/>
                <a:moveTo>
                  <a:pt x="0" y="4223868"/>
                </a:moveTo>
                <a:lnTo>
                  <a:pt x="232967" y="3757936"/>
                </a:lnTo>
                <a:lnTo>
                  <a:pt x="847997" y="3757936"/>
                </a:lnTo>
                <a:lnTo>
                  <a:pt x="1080962" y="4223868"/>
                </a:lnTo>
                <a:lnTo>
                  <a:pt x="847997" y="4689800"/>
                </a:lnTo>
                <a:lnTo>
                  <a:pt x="232967" y="4689800"/>
                </a:lnTo>
                <a:close/>
                <a:moveTo>
                  <a:pt x="0" y="5163352"/>
                </a:moveTo>
                <a:lnTo>
                  <a:pt x="232967" y="4697420"/>
                </a:lnTo>
                <a:lnTo>
                  <a:pt x="847997" y="4697420"/>
                </a:lnTo>
                <a:lnTo>
                  <a:pt x="1080962" y="5163352"/>
                </a:lnTo>
                <a:lnTo>
                  <a:pt x="847997" y="5629282"/>
                </a:lnTo>
                <a:lnTo>
                  <a:pt x="232967" y="5629282"/>
                </a:lnTo>
                <a:close/>
                <a:moveTo>
                  <a:pt x="0" y="6102835"/>
                </a:moveTo>
                <a:lnTo>
                  <a:pt x="232967" y="5636903"/>
                </a:lnTo>
                <a:lnTo>
                  <a:pt x="847997" y="5636903"/>
                </a:lnTo>
                <a:lnTo>
                  <a:pt x="1080962" y="6102835"/>
                </a:lnTo>
                <a:lnTo>
                  <a:pt x="847997" y="6568766"/>
                </a:lnTo>
                <a:lnTo>
                  <a:pt x="232967" y="6568766"/>
                </a:lnTo>
                <a:close/>
                <a:moveTo>
                  <a:pt x="0" y="7037078"/>
                </a:moveTo>
                <a:lnTo>
                  <a:pt x="232967" y="6571147"/>
                </a:lnTo>
                <a:lnTo>
                  <a:pt x="847997" y="6571147"/>
                </a:lnTo>
                <a:lnTo>
                  <a:pt x="1080962" y="7037078"/>
                </a:lnTo>
                <a:lnTo>
                  <a:pt x="847997" y="7503011"/>
                </a:lnTo>
                <a:lnTo>
                  <a:pt x="232967" y="7503011"/>
                </a:lnTo>
                <a:close/>
              </a:path>
            </a:pathLst>
          </a:custGeom>
          <a:noFill/>
          <a:ln w="6350"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任意多边形: 形状 187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F89A23F7-190D-4F7A-94D6-5CF2FDF20141}"/>
              </a:ext>
            </a:extLst>
          </p:cNvPr>
          <p:cNvSpPr/>
          <p:nvPr/>
        </p:nvSpPr>
        <p:spPr>
          <a:xfrm flipH="1">
            <a:off x="10032297" y="-322506"/>
            <a:ext cx="2786124" cy="7503011"/>
          </a:xfrm>
          <a:custGeom>
            <a:avLst/>
            <a:gdLst>
              <a:gd name="connsiteX0" fmla="*/ 1705162 w 2786124"/>
              <a:gd name="connsiteY0" fmla="*/ 1403035 h 7503011"/>
              <a:gd name="connsiteX1" fmla="*/ 1938128 w 2786124"/>
              <a:gd name="connsiteY1" fmla="*/ 937103 h 7503011"/>
              <a:gd name="connsiteX2" fmla="*/ 2553158 w 2786124"/>
              <a:gd name="connsiteY2" fmla="*/ 937103 h 7503011"/>
              <a:gd name="connsiteX3" fmla="*/ 2786124 w 2786124"/>
              <a:gd name="connsiteY3" fmla="*/ 1403035 h 7503011"/>
              <a:gd name="connsiteX4" fmla="*/ 2553158 w 2786124"/>
              <a:gd name="connsiteY4" fmla="*/ 1868967 h 7503011"/>
              <a:gd name="connsiteX5" fmla="*/ 1938128 w 2786124"/>
              <a:gd name="connsiteY5" fmla="*/ 1868967 h 7503011"/>
              <a:gd name="connsiteX6" fmla="*/ 1705162 w 2786124"/>
              <a:gd name="connsiteY6" fmla="*/ 2342519 h 7503011"/>
              <a:gd name="connsiteX7" fmla="*/ 1938128 w 2786124"/>
              <a:gd name="connsiteY7" fmla="*/ 1876587 h 7503011"/>
              <a:gd name="connsiteX8" fmla="*/ 2553158 w 2786124"/>
              <a:gd name="connsiteY8" fmla="*/ 1876587 h 7503011"/>
              <a:gd name="connsiteX9" fmla="*/ 2786124 w 2786124"/>
              <a:gd name="connsiteY9" fmla="*/ 2342519 h 7503011"/>
              <a:gd name="connsiteX10" fmla="*/ 2553158 w 2786124"/>
              <a:gd name="connsiteY10" fmla="*/ 2808451 h 7503011"/>
              <a:gd name="connsiteX11" fmla="*/ 1938128 w 2786124"/>
              <a:gd name="connsiteY11" fmla="*/ 2808451 h 7503011"/>
              <a:gd name="connsiteX12" fmla="*/ 1705162 w 2786124"/>
              <a:gd name="connsiteY12" fmla="*/ 3282003 h 7503011"/>
              <a:gd name="connsiteX13" fmla="*/ 1938128 w 2786124"/>
              <a:gd name="connsiteY13" fmla="*/ 2816071 h 7503011"/>
              <a:gd name="connsiteX14" fmla="*/ 2553158 w 2786124"/>
              <a:gd name="connsiteY14" fmla="*/ 2816071 h 7503011"/>
              <a:gd name="connsiteX15" fmla="*/ 2786124 w 2786124"/>
              <a:gd name="connsiteY15" fmla="*/ 3282003 h 7503011"/>
              <a:gd name="connsiteX16" fmla="*/ 2553158 w 2786124"/>
              <a:gd name="connsiteY16" fmla="*/ 3747935 h 7503011"/>
              <a:gd name="connsiteX17" fmla="*/ 1938128 w 2786124"/>
              <a:gd name="connsiteY17" fmla="*/ 3747935 h 7503011"/>
              <a:gd name="connsiteX18" fmla="*/ 1705162 w 2786124"/>
              <a:gd name="connsiteY18" fmla="*/ 4221487 h 7503011"/>
              <a:gd name="connsiteX19" fmla="*/ 1938128 w 2786124"/>
              <a:gd name="connsiteY19" fmla="*/ 3755555 h 7503011"/>
              <a:gd name="connsiteX20" fmla="*/ 2553158 w 2786124"/>
              <a:gd name="connsiteY20" fmla="*/ 3755555 h 7503011"/>
              <a:gd name="connsiteX21" fmla="*/ 2786124 w 2786124"/>
              <a:gd name="connsiteY21" fmla="*/ 4221487 h 7503011"/>
              <a:gd name="connsiteX22" fmla="*/ 2553158 w 2786124"/>
              <a:gd name="connsiteY22" fmla="*/ 4687419 h 7503011"/>
              <a:gd name="connsiteX23" fmla="*/ 1938128 w 2786124"/>
              <a:gd name="connsiteY23" fmla="*/ 4687419 h 7503011"/>
              <a:gd name="connsiteX24" fmla="*/ 1705162 w 2786124"/>
              <a:gd name="connsiteY24" fmla="*/ 5160971 h 7503011"/>
              <a:gd name="connsiteX25" fmla="*/ 1938128 w 2786124"/>
              <a:gd name="connsiteY25" fmla="*/ 4695039 h 7503011"/>
              <a:gd name="connsiteX26" fmla="*/ 2553158 w 2786124"/>
              <a:gd name="connsiteY26" fmla="*/ 4695039 h 7503011"/>
              <a:gd name="connsiteX27" fmla="*/ 2786124 w 2786124"/>
              <a:gd name="connsiteY27" fmla="*/ 5160971 h 7503011"/>
              <a:gd name="connsiteX28" fmla="*/ 2553158 w 2786124"/>
              <a:gd name="connsiteY28" fmla="*/ 5626903 h 7503011"/>
              <a:gd name="connsiteX29" fmla="*/ 1938128 w 2786124"/>
              <a:gd name="connsiteY29" fmla="*/ 5626903 h 7503011"/>
              <a:gd name="connsiteX30" fmla="*/ 1705162 w 2786124"/>
              <a:gd name="connsiteY30" fmla="*/ 6095216 h 7503011"/>
              <a:gd name="connsiteX31" fmla="*/ 1938128 w 2786124"/>
              <a:gd name="connsiteY31" fmla="*/ 5629284 h 7503011"/>
              <a:gd name="connsiteX32" fmla="*/ 2553158 w 2786124"/>
              <a:gd name="connsiteY32" fmla="*/ 5629284 h 7503011"/>
              <a:gd name="connsiteX33" fmla="*/ 2786124 w 2786124"/>
              <a:gd name="connsiteY33" fmla="*/ 6095216 h 7503011"/>
              <a:gd name="connsiteX34" fmla="*/ 2553158 w 2786124"/>
              <a:gd name="connsiteY34" fmla="*/ 6561148 h 7503011"/>
              <a:gd name="connsiteX35" fmla="*/ 1938128 w 2786124"/>
              <a:gd name="connsiteY35" fmla="*/ 6561148 h 7503011"/>
              <a:gd name="connsiteX36" fmla="*/ 851535 w 2786124"/>
              <a:gd name="connsiteY36" fmla="*/ 6568766 h 7503011"/>
              <a:gd name="connsiteX37" fmla="*/ 1084502 w 2786124"/>
              <a:gd name="connsiteY37" fmla="*/ 6102836 h 7503011"/>
              <a:gd name="connsiteX38" fmla="*/ 1699531 w 2786124"/>
              <a:gd name="connsiteY38" fmla="*/ 6102836 h 7503011"/>
              <a:gd name="connsiteX39" fmla="*/ 1932497 w 2786124"/>
              <a:gd name="connsiteY39" fmla="*/ 6568766 h 7503011"/>
              <a:gd name="connsiteX40" fmla="*/ 1699531 w 2786124"/>
              <a:gd name="connsiteY40" fmla="*/ 7034699 h 7503011"/>
              <a:gd name="connsiteX41" fmla="*/ 1084502 w 2786124"/>
              <a:gd name="connsiteY41" fmla="*/ 7034699 h 7503011"/>
              <a:gd name="connsiteX42" fmla="*/ 851535 w 2786124"/>
              <a:gd name="connsiteY42" fmla="*/ 5634522 h 7503011"/>
              <a:gd name="connsiteX43" fmla="*/ 1084502 w 2786124"/>
              <a:gd name="connsiteY43" fmla="*/ 5168591 h 7503011"/>
              <a:gd name="connsiteX44" fmla="*/ 1699531 w 2786124"/>
              <a:gd name="connsiteY44" fmla="*/ 5168591 h 7503011"/>
              <a:gd name="connsiteX45" fmla="*/ 1932497 w 2786124"/>
              <a:gd name="connsiteY45" fmla="*/ 5634522 h 7503011"/>
              <a:gd name="connsiteX46" fmla="*/ 1699531 w 2786124"/>
              <a:gd name="connsiteY46" fmla="*/ 6100454 h 7503011"/>
              <a:gd name="connsiteX47" fmla="*/ 1084502 w 2786124"/>
              <a:gd name="connsiteY47" fmla="*/ 6100454 h 7503011"/>
              <a:gd name="connsiteX48" fmla="*/ 851535 w 2786124"/>
              <a:gd name="connsiteY48" fmla="*/ 4695039 h 7503011"/>
              <a:gd name="connsiteX49" fmla="*/ 1084502 w 2786124"/>
              <a:gd name="connsiteY49" fmla="*/ 4229107 h 7503011"/>
              <a:gd name="connsiteX50" fmla="*/ 1699531 w 2786124"/>
              <a:gd name="connsiteY50" fmla="*/ 4229107 h 7503011"/>
              <a:gd name="connsiteX51" fmla="*/ 1932497 w 2786124"/>
              <a:gd name="connsiteY51" fmla="*/ 4695039 h 7503011"/>
              <a:gd name="connsiteX52" fmla="*/ 1699531 w 2786124"/>
              <a:gd name="connsiteY52" fmla="*/ 5160971 h 7503011"/>
              <a:gd name="connsiteX53" fmla="*/ 1084502 w 2786124"/>
              <a:gd name="connsiteY53" fmla="*/ 5160971 h 7503011"/>
              <a:gd name="connsiteX54" fmla="*/ 851535 w 2786124"/>
              <a:gd name="connsiteY54" fmla="*/ 3755555 h 7503011"/>
              <a:gd name="connsiteX55" fmla="*/ 1084502 w 2786124"/>
              <a:gd name="connsiteY55" fmla="*/ 3289623 h 7503011"/>
              <a:gd name="connsiteX56" fmla="*/ 1699531 w 2786124"/>
              <a:gd name="connsiteY56" fmla="*/ 3289623 h 7503011"/>
              <a:gd name="connsiteX57" fmla="*/ 1932497 w 2786124"/>
              <a:gd name="connsiteY57" fmla="*/ 3755555 h 7503011"/>
              <a:gd name="connsiteX58" fmla="*/ 1699531 w 2786124"/>
              <a:gd name="connsiteY58" fmla="*/ 4221487 h 7503011"/>
              <a:gd name="connsiteX59" fmla="*/ 1084502 w 2786124"/>
              <a:gd name="connsiteY59" fmla="*/ 4221487 h 7503011"/>
              <a:gd name="connsiteX60" fmla="*/ 851535 w 2786124"/>
              <a:gd name="connsiteY60" fmla="*/ 2816071 h 7503011"/>
              <a:gd name="connsiteX61" fmla="*/ 1084501 w 2786124"/>
              <a:gd name="connsiteY61" fmla="*/ 2350139 h 7503011"/>
              <a:gd name="connsiteX62" fmla="*/ 1699531 w 2786124"/>
              <a:gd name="connsiteY62" fmla="*/ 2350139 h 7503011"/>
              <a:gd name="connsiteX63" fmla="*/ 1932497 w 2786124"/>
              <a:gd name="connsiteY63" fmla="*/ 2816071 h 7503011"/>
              <a:gd name="connsiteX64" fmla="*/ 1699531 w 2786124"/>
              <a:gd name="connsiteY64" fmla="*/ 3282003 h 7503011"/>
              <a:gd name="connsiteX65" fmla="*/ 1084501 w 2786124"/>
              <a:gd name="connsiteY65" fmla="*/ 3282003 h 7503011"/>
              <a:gd name="connsiteX66" fmla="*/ 851535 w 2786124"/>
              <a:gd name="connsiteY66" fmla="*/ 1876587 h 7503011"/>
              <a:gd name="connsiteX67" fmla="*/ 1084501 w 2786124"/>
              <a:gd name="connsiteY67" fmla="*/ 1410655 h 7503011"/>
              <a:gd name="connsiteX68" fmla="*/ 1699531 w 2786124"/>
              <a:gd name="connsiteY68" fmla="*/ 1410655 h 7503011"/>
              <a:gd name="connsiteX69" fmla="*/ 1932497 w 2786124"/>
              <a:gd name="connsiteY69" fmla="*/ 1876587 h 7503011"/>
              <a:gd name="connsiteX70" fmla="*/ 1699531 w 2786124"/>
              <a:gd name="connsiteY70" fmla="*/ 2342519 h 7503011"/>
              <a:gd name="connsiteX71" fmla="*/ 1084501 w 2786124"/>
              <a:gd name="connsiteY71" fmla="*/ 2342519 h 7503011"/>
              <a:gd name="connsiteX72" fmla="*/ 851535 w 2786124"/>
              <a:gd name="connsiteY72" fmla="*/ 937103 h 7503011"/>
              <a:gd name="connsiteX73" fmla="*/ 1084501 w 2786124"/>
              <a:gd name="connsiteY73" fmla="*/ 471171 h 7503011"/>
              <a:gd name="connsiteX74" fmla="*/ 1699531 w 2786124"/>
              <a:gd name="connsiteY74" fmla="*/ 471171 h 7503011"/>
              <a:gd name="connsiteX75" fmla="*/ 1932497 w 2786124"/>
              <a:gd name="connsiteY75" fmla="*/ 937103 h 7503011"/>
              <a:gd name="connsiteX76" fmla="*/ 1699531 w 2786124"/>
              <a:gd name="connsiteY76" fmla="*/ 1403035 h 7503011"/>
              <a:gd name="connsiteX77" fmla="*/ 1084501 w 2786124"/>
              <a:gd name="connsiteY77" fmla="*/ 1403035 h 7503011"/>
              <a:gd name="connsiteX78" fmla="*/ 0 w 2786124"/>
              <a:gd name="connsiteY78" fmla="*/ 465932 h 7503011"/>
              <a:gd name="connsiteX79" fmla="*/ 232967 w 2786124"/>
              <a:gd name="connsiteY79" fmla="*/ 0 h 7503011"/>
              <a:gd name="connsiteX80" fmla="*/ 847997 w 2786124"/>
              <a:gd name="connsiteY80" fmla="*/ 0 h 7503011"/>
              <a:gd name="connsiteX81" fmla="*/ 1080962 w 2786124"/>
              <a:gd name="connsiteY81" fmla="*/ 465932 h 7503011"/>
              <a:gd name="connsiteX82" fmla="*/ 847997 w 2786124"/>
              <a:gd name="connsiteY82" fmla="*/ 931864 h 7503011"/>
              <a:gd name="connsiteX83" fmla="*/ 232967 w 2786124"/>
              <a:gd name="connsiteY83" fmla="*/ 931864 h 7503011"/>
              <a:gd name="connsiteX84" fmla="*/ 0 w 2786124"/>
              <a:gd name="connsiteY84" fmla="*/ 1405416 h 7503011"/>
              <a:gd name="connsiteX85" fmla="*/ 232967 w 2786124"/>
              <a:gd name="connsiteY85" fmla="*/ 939484 h 7503011"/>
              <a:gd name="connsiteX86" fmla="*/ 847997 w 2786124"/>
              <a:gd name="connsiteY86" fmla="*/ 939484 h 7503011"/>
              <a:gd name="connsiteX87" fmla="*/ 1080962 w 2786124"/>
              <a:gd name="connsiteY87" fmla="*/ 1405416 h 7503011"/>
              <a:gd name="connsiteX88" fmla="*/ 847997 w 2786124"/>
              <a:gd name="connsiteY88" fmla="*/ 1871348 h 7503011"/>
              <a:gd name="connsiteX89" fmla="*/ 232967 w 2786124"/>
              <a:gd name="connsiteY89" fmla="*/ 1871348 h 7503011"/>
              <a:gd name="connsiteX90" fmla="*/ 0 w 2786124"/>
              <a:gd name="connsiteY90" fmla="*/ 2344900 h 7503011"/>
              <a:gd name="connsiteX91" fmla="*/ 232967 w 2786124"/>
              <a:gd name="connsiteY91" fmla="*/ 1878968 h 7503011"/>
              <a:gd name="connsiteX92" fmla="*/ 847997 w 2786124"/>
              <a:gd name="connsiteY92" fmla="*/ 1878968 h 7503011"/>
              <a:gd name="connsiteX93" fmla="*/ 1080962 w 2786124"/>
              <a:gd name="connsiteY93" fmla="*/ 2344900 h 7503011"/>
              <a:gd name="connsiteX94" fmla="*/ 847997 w 2786124"/>
              <a:gd name="connsiteY94" fmla="*/ 2810832 h 7503011"/>
              <a:gd name="connsiteX95" fmla="*/ 232967 w 2786124"/>
              <a:gd name="connsiteY95" fmla="*/ 2810832 h 7503011"/>
              <a:gd name="connsiteX96" fmla="*/ 0 w 2786124"/>
              <a:gd name="connsiteY96" fmla="*/ 3284384 h 7503011"/>
              <a:gd name="connsiteX97" fmla="*/ 232967 w 2786124"/>
              <a:gd name="connsiteY97" fmla="*/ 2818452 h 7503011"/>
              <a:gd name="connsiteX98" fmla="*/ 847997 w 2786124"/>
              <a:gd name="connsiteY98" fmla="*/ 2818452 h 7503011"/>
              <a:gd name="connsiteX99" fmla="*/ 1080962 w 2786124"/>
              <a:gd name="connsiteY99" fmla="*/ 3284384 h 7503011"/>
              <a:gd name="connsiteX100" fmla="*/ 847997 w 2786124"/>
              <a:gd name="connsiteY100" fmla="*/ 3750316 h 7503011"/>
              <a:gd name="connsiteX101" fmla="*/ 232967 w 2786124"/>
              <a:gd name="connsiteY101" fmla="*/ 3750316 h 7503011"/>
              <a:gd name="connsiteX102" fmla="*/ 0 w 2786124"/>
              <a:gd name="connsiteY102" fmla="*/ 4223868 h 7503011"/>
              <a:gd name="connsiteX103" fmla="*/ 232967 w 2786124"/>
              <a:gd name="connsiteY103" fmla="*/ 3757936 h 7503011"/>
              <a:gd name="connsiteX104" fmla="*/ 847997 w 2786124"/>
              <a:gd name="connsiteY104" fmla="*/ 3757936 h 7503011"/>
              <a:gd name="connsiteX105" fmla="*/ 1080962 w 2786124"/>
              <a:gd name="connsiteY105" fmla="*/ 4223868 h 7503011"/>
              <a:gd name="connsiteX106" fmla="*/ 847997 w 2786124"/>
              <a:gd name="connsiteY106" fmla="*/ 4689800 h 7503011"/>
              <a:gd name="connsiteX107" fmla="*/ 232967 w 2786124"/>
              <a:gd name="connsiteY107" fmla="*/ 4689800 h 7503011"/>
              <a:gd name="connsiteX108" fmla="*/ 0 w 2786124"/>
              <a:gd name="connsiteY108" fmla="*/ 5163352 h 7503011"/>
              <a:gd name="connsiteX109" fmla="*/ 232967 w 2786124"/>
              <a:gd name="connsiteY109" fmla="*/ 4697420 h 7503011"/>
              <a:gd name="connsiteX110" fmla="*/ 847997 w 2786124"/>
              <a:gd name="connsiteY110" fmla="*/ 4697420 h 7503011"/>
              <a:gd name="connsiteX111" fmla="*/ 1080962 w 2786124"/>
              <a:gd name="connsiteY111" fmla="*/ 5163352 h 7503011"/>
              <a:gd name="connsiteX112" fmla="*/ 847997 w 2786124"/>
              <a:gd name="connsiteY112" fmla="*/ 5629282 h 7503011"/>
              <a:gd name="connsiteX113" fmla="*/ 232967 w 2786124"/>
              <a:gd name="connsiteY113" fmla="*/ 5629282 h 7503011"/>
              <a:gd name="connsiteX114" fmla="*/ 0 w 2786124"/>
              <a:gd name="connsiteY114" fmla="*/ 6102835 h 7503011"/>
              <a:gd name="connsiteX115" fmla="*/ 232967 w 2786124"/>
              <a:gd name="connsiteY115" fmla="*/ 5636903 h 7503011"/>
              <a:gd name="connsiteX116" fmla="*/ 847997 w 2786124"/>
              <a:gd name="connsiteY116" fmla="*/ 5636903 h 7503011"/>
              <a:gd name="connsiteX117" fmla="*/ 1080962 w 2786124"/>
              <a:gd name="connsiteY117" fmla="*/ 6102835 h 7503011"/>
              <a:gd name="connsiteX118" fmla="*/ 847997 w 2786124"/>
              <a:gd name="connsiteY118" fmla="*/ 6568766 h 7503011"/>
              <a:gd name="connsiteX119" fmla="*/ 232967 w 2786124"/>
              <a:gd name="connsiteY119" fmla="*/ 6568766 h 7503011"/>
              <a:gd name="connsiteX120" fmla="*/ 0 w 2786124"/>
              <a:gd name="connsiteY120" fmla="*/ 7037078 h 7503011"/>
              <a:gd name="connsiteX121" fmla="*/ 232967 w 2786124"/>
              <a:gd name="connsiteY121" fmla="*/ 6571147 h 7503011"/>
              <a:gd name="connsiteX122" fmla="*/ 847997 w 2786124"/>
              <a:gd name="connsiteY122" fmla="*/ 6571147 h 7503011"/>
              <a:gd name="connsiteX123" fmla="*/ 1080962 w 2786124"/>
              <a:gd name="connsiteY123" fmla="*/ 7037078 h 7503011"/>
              <a:gd name="connsiteX124" fmla="*/ 847997 w 2786124"/>
              <a:gd name="connsiteY124" fmla="*/ 7503011 h 7503011"/>
              <a:gd name="connsiteX125" fmla="*/ 232967 w 2786124"/>
              <a:gd name="connsiteY125" fmla="*/ 7503011 h 750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2786124" h="7503011">
                <a:moveTo>
                  <a:pt x="1705162" y="1403035"/>
                </a:moveTo>
                <a:lnTo>
                  <a:pt x="1938128" y="937103"/>
                </a:lnTo>
                <a:lnTo>
                  <a:pt x="2553158" y="937103"/>
                </a:lnTo>
                <a:lnTo>
                  <a:pt x="2786124" y="1403035"/>
                </a:lnTo>
                <a:lnTo>
                  <a:pt x="2553158" y="1868967"/>
                </a:lnTo>
                <a:lnTo>
                  <a:pt x="1938128" y="1868967"/>
                </a:lnTo>
                <a:close/>
                <a:moveTo>
                  <a:pt x="1705162" y="2342519"/>
                </a:moveTo>
                <a:lnTo>
                  <a:pt x="1938128" y="1876587"/>
                </a:lnTo>
                <a:lnTo>
                  <a:pt x="2553158" y="1876587"/>
                </a:lnTo>
                <a:lnTo>
                  <a:pt x="2786124" y="2342519"/>
                </a:lnTo>
                <a:lnTo>
                  <a:pt x="2553158" y="2808451"/>
                </a:lnTo>
                <a:lnTo>
                  <a:pt x="1938128" y="2808451"/>
                </a:lnTo>
                <a:close/>
                <a:moveTo>
                  <a:pt x="1705162" y="3282003"/>
                </a:moveTo>
                <a:lnTo>
                  <a:pt x="1938128" y="2816071"/>
                </a:lnTo>
                <a:lnTo>
                  <a:pt x="2553158" y="2816071"/>
                </a:lnTo>
                <a:lnTo>
                  <a:pt x="2786124" y="3282003"/>
                </a:lnTo>
                <a:lnTo>
                  <a:pt x="2553158" y="3747935"/>
                </a:lnTo>
                <a:lnTo>
                  <a:pt x="1938128" y="3747935"/>
                </a:lnTo>
                <a:close/>
                <a:moveTo>
                  <a:pt x="1705162" y="4221487"/>
                </a:moveTo>
                <a:lnTo>
                  <a:pt x="1938128" y="3755555"/>
                </a:lnTo>
                <a:lnTo>
                  <a:pt x="2553158" y="3755555"/>
                </a:lnTo>
                <a:lnTo>
                  <a:pt x="2786124" y="4221487"/>
                </a:lnTo>
                <a:lnTo>
                  <a:pt x="2553158" y="4687419"/>
                </a:lnTo>
                <a:lnTo>
                  <a:pt x="1938128" y="4687419"/>
                </a:lnTo>
                <a:close/>
                <a:moveTo>
                  <a:pt x="1705162" y="5160971"/>
                </a:moveTo>
                <a:lnTo>
                  <a:pt x="1938128" y="4695039"/>
                </a:lnTo>
                <a:lnTo>
                  <a:pt x="2553158" y="4695039"/>
                </a:lnTo>
                <a:lnTo>
                  <a:pt x="2786124" y="5160971"/>
                </a:lnTo>
                <a:lnTo>
                  <a:pt x="2553158" y="5626903"/>
                </a:lnTo>
                <a:lnTo>
                  <a:pt x="1938128" y="5626903"/>
                </a:lnTo>
                <a:close/>
                <a:moveTo>
                  <a:pt x="1705162" y="6095216"/>
                </a:moveTo>
                <a:lnTo>
                  <a:pt x="1938128" y="5629284"/>
                </a:lnTo>
                <a:lnTo>
                  <a:pt x="2553158" y="5629284"/>
                </a:lnTo>
                <a:lnTo>
                  <a:pt x="2786124" y="6095216"/>
                </a:lnTo>
                <a:lnTo>
                  <a:pt x="2553158" y="6561148"/>
                </a:lnTo>
                <a:lnTo>
                  <a:pt x="1938128" y="6561148"/>
                </a:lnTo>
                <a:close/>
                <a:moveTo>
                  <a:pt x="851535" y="6568766"/>
                </a:moveTo>
                <a:lnTo>
                  <a:pt x="1084502" y="6102836"/>
                </a:lnTo>
                <a:lnTo>
                  <a:pt x="1699531" y="6102836"/>
                </a:lnTo>
                <a:lnTo>
                  <a:pt x="1932497" y="6568766"/>
                </a:lnTo>
                <a:lnTo>
                  <a:pt x="1699531" y="7034699"/>
                </a:lnTo>
                <a:lnTo>
                  <a:pt x="1084502" y="7034699"/>
                </a:lnTo>
                <a:close/>
                <a:moveTo>
                  <a:pt x="851535" y="5634522"/>
                </a:moveTo>
                <a:lnTo>
                  <a:pt x="1084502" y="5168591"/>
                </a:lnTo>
                <a:lnTo>
                  <a:pt x="1699531" y="5168591"/>
                </a:lnTo>
                <a:lnTo>
                  <a:pt x="1932497" y="5634522"/>
                </a:lnTo>
                <a:lnTo>
                  <a:pt x="1699531" y="6100454"/>
                </a:lnTo>
                <a:lnTo>
                  <a:pt x="1084502" y="6100454"/>
                </a:lnTo>
                <a:close/>
                <a:moveTo>
                  <a:pt x="851535" y="4695039"/>
                </a:moveTo>
                <a:lnTo>
                  <a:pt x="1084502" y="4229107"/>
                </a:lnTo>
                <a:lnTo>
                  <a:pt x="1699531" y="4229107"/>
                </a:lnTo>
                <a:lnTo>
                  <a:pt x="1932497" y="4695039"/>
                </a:lnTo>
                <a:lnTo>
                  <a:pt x="1699531" y="5160971"/>
                </a:lnTo>
                <a:lnTo>
                  <a:pt x="1084502" y="5160971"/>
                </a:lnTo>
                <a:close/>
                <a:moveTo>
                  <a:pt x="851535" y="3755555"/>
                </a:moveTo>
                <a:lnTo>
                  <a:pt x="1084502" y="3289623"/>
                </a:lnTo>
                <a:lnTo>
                  <a:pt x="1699531" y="3289623"/>
                </a:lnTo>
                <a:lnTo>
                  <a:pt x="1932497" y="3755555"/>
                </a:lnTo>
                <a:lnTo>
                  <a:pt x="1699531" y="4221487"/>
                </a:lnTo>
                <a:lnTo>
                  <a:pt x="1084502" y="4221487"/>
                </a:lnTo>
                <a:close/>
                <a:moveTo>
                  <a:pt x="851535" y="2816071"/>
                </a:moveTo>
                <a:lnTo>
                  <a:pt x="1084501" y="2350139"/>
                </a:lnTo>
                <a:lnTo>
                  <a:pt x="1699531" y="2350139"/>
                </a:lnTo>
                <a:lnTo>
                  <a:pt x="1932497" y="2816071"/>
                </a:lnTo>
                <a:lnTo>
                  <a:pt x="1699531" y="3282003"/>
                </a:lnTo>
                <a:lnTo>
                  <a:pt x="1084501" y="3282003"/>
                </a:lnTo>
                <a:close/>
                <a:moveTo>
                  <a:pt x="851535" y="1876587"/>
                </a:moveTo>
                <a:lnTo>
                  <a:pt x="1084501" y="1410655"/>
                </a:lnTo>
                <a:lnTo>
                  <a:pt x="1699531" y="1410655"/>
                </a:lnTo>
                <a:lnTo>
                  <a:pt x="1932497" y="1876587"/>
                </a:lnTo>
                <a:lnTo>
                  <a:pt x="1699531" y="2342519"/>
                </a:lnTo>
                <a:lnTo>
                  <a:pt x="1084501" y="2342519"/>
                </a:lnTo>
                <a:close/>
                <a:moveTo>
                  <a:pt x="851535" y="937103"/>
                </a:moveTo>
                <a:lnTo>
                  <a:pt x="1084501" y="471171"/>
                </a:lnTo>
                <a:lnTo>
                  <a:pt x="1699531" y="471171"/>
                </a:lnTo>
                <a:lnTo>
                  <a:pt x="1932497" y="937103"/>
                </a:lnTo>
                <a:lnTo>
                  <a:pt x="1699531" y="1403035"/>
                </a:lnTo>
                <a:lnTo>
                  <a:pt x="1084501" y="1403035"/>
                </a:lnTo>
                <a:close/>
                <a:moveTo>
                  <a:pt x="0" y="465932"/>
                </a:moveTo>
                <a:lnTo>
                  <a:pt x="232967" y="0"/>
                </a:lnTo>
                <a:lnTo>
                  <a:pt x="847997" y="0"/>
                </a:lnTo>
                <a:lnTo>
                  <a:pt x="1080962" y="465932"/>
                </a:lnTo>
                <a:lnTo>
                  <a:pt x="847997" y="931864"/>
                </a:lnTo>
                <a:lnTo>
                  <a:pt x="232967" y="931864"/>
                </a:lnTo>
                <a:close/>
                <a:moveTo>
                  <a:pt x="0" y="1405416"/>
                </a:moveTo>
                <a:lnTo>
                  <a:pt x="232967" y="939484"/>
                </a:lnTo>
                <a:lnTo>
                  <a:pt x="847997" y="939484"/>
                </a:lnTo>
                <a:lnTo>
                  <a:pt x="1080962" y="1405416"/>
                </a:lnTo>
                <a:lnTo>
                  <a:pt x="847997" y="1871348"/>
                </a:lnTo>
                <a:lnTo>
                  <a:pt x="232967" y="1871348"/>
                </a:lnTo>
                <a:close/>
                <a:moveTo>
                  <a:pt x="0" y="2344900"/>
                </a:moveTo>
                <a:lnTo>
                  <a:pt x="232967" y="1878968"/>
                </a:lnTo>
                <a:lnTo>
                  <a:pt x="847997" y="1878968"/>
                </a:lnTo>
                <a:lnTo>
                  <a:pt x="1080962" y="2344900"/>
                </a:lnTo>
                <a:lnTo>
                  <a:pt x="847997" y="2810832"/>
                </a:lnTo>
                <a:lnTo>
                  <a:pt x="232967" y="2810832"/>
                </a:lnTo>
                <a:close/>
                <a:moveTo>
                  <a:pt x="0" y="3284384"/>
                </a:moveTo>
                <a:lnTo>
                  <a:pt x="232967" y="2818452"/>
                </a:lnTo>
                <a:lnTo>
                  <a:pt x="847997" y="2818452"/>
                </a:lnTo>
                <a:lnTo>
                  <a:pt x="1080962" y="3284384"/>
                </a:lnTo>
                <a:lnTo>
                  <a:pt x="847997" y="3750316"/>
                </a:lnTo>
                <a:lnTo>
                  <a:pt x="232967" y="3750316"/>
                </a:lnTo>
                <a:close/>
                <a:moveTo>
                  <a:pt x="0" y="4223868"/>
                </a:moveTo>
                <a:lnTo>
                  <a:pt x="232967" y="3757936"/>
                </a:lnTo>
                <a:lnTo>
                  <a:pt x="847997" y="3757936"/>
                </a:lnTo>
                <a:lnTo>
                  <a:pt x="1080962" y="4223868"/>
                </a:lnTo>
                <a:lnTo>
                  <a:pt x="847997" y="4689800"/>
                </a:lnTo>
                <a:lnTo>
                  <a:pt x="232967" y="4689800"/>
                </a:lnTo>
                <a:close/>
                <a:moveTo>
                  <a:pt x="0" y="5163352"/>
                </a:moveTo>
                <a:lnTo>
                  <a:pt x="232967" y="4697420"/>
                </a:lnTo>
                <a:lnTo>
                  <a:pt x="847997" y="4697420"/>
                </a:lnTo>
                <a:lnTo>
                  <a:pt x="1080962" y="5163352"/>
                </a:lnTo>
                <a:lnTo>
                  <a:pt x="847997" y="5629282"/>
                </a:lnTo>
                <a:lnTo>
                  <a:pt x="232967" y="5629282"/>
                </a:lnTo>
                <a:close/>
                <a:moveTo>
                  <a:pt x="0" y="6102835"/>
                </a:moveTo>
                <a:lnTo>
                  <a:pt x="232967" y="5636903"/>
                </a:lnTo>
                <a:lnTo>
                  <a:pt x="847997" y="5636903"/>
                </a:lnTo>
                <a:lnTo>
                  <a:pt x="1080962" y="6102835"/>
                </a:lnTo>
                <a:lnTo>
                  <a:pt x="847997" y="6568766"/>
                </a:lnTo>
                <a:lnTo>
                  <a:pt x="232967" y="6568766"/>
                </a:lnTo>
                <a:close/>
                <a:moveTo>
                  <a:pt x="0" y="7037078"/>
                </a:moveTo>
                <a:lnTo>
                  <a:pt x="232967" y="6571147"/>
                </a:lnTo>
                <a:lnTo>
                  <a:pt x="847997" y="6571147"/>
                </a:lnTo>
                <a:lnTo>
                  <a:pt x="1080962" y="7037078"/>
                </a:lnTo>
                <a:lnTo>
                  <a:pt x="847997" y="7503011"/>
                </a:lnTo>
                <a:lnTo>
                  <a:pt x="232967" y="7503011"/>
                </a:lnTo>
                <a:close/>
              </a:path>
            </a:pathLst>
          </a:custGeom>
          <a:noFill/>
          <a:ln w="6350"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矩形 188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36869839-9A57-4170-9F80-BB2E5389E06D}"/>
              </a:ext>
            </a:extLst>
          </p:cNvPr>
          <p:cNvSpPr/>
          <p:nvPr/>
        </p:nvSpPr>
        <p:spPr>
          <a:xfrm>
            <a:off x="2933604" y="5284484"/>
            <a:ext cx="69394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300" noProof="1">
                <a:solidFill>
                  <a:schemeClr val="bg1"/>
                </a:solidFill>
                <a:latin typeface="FontName" charset="-122"/>
                <a:ea typeface="FontName" charset="-122"/>
                <a:cs typeface="FontName" charset="-122"/>
                <a:sym typeface="Arial" panose="020B0604020202020204" pitchFamily="34" charset="0"/>
              </a:rPr>
              <a:t>Applications</a:t>
            </a:r>
          </a:p>
        </p:txBody>
      </p:sp>
      <p:sp>
        <p:nvSpPr>
          <p:cNvPr id="191" name="文本框 190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>
            <a:extLst>
              <a:ext uri="{FF2B5EF4-FFF2-40B4-BE49-F238E27FC236}">
                <a16:creationId xmlns:a16="http://schemas.microsoft.com/office/drawing/2014/main" id="{383617D0-C217-4046-AE0F-7FE5A91595EB}"/>
              </a:ext>
            </a:extLst>
          </p:cNvPr>
          <p:cNvSpPr txBox="1"/>
          <p:nvPr/>
        </p:nvSpPr>
        <p:spPr>
          <a:xfrm>
            <a:off x="5130800" y="1722395"/>
            <a:ext cx="193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3900">
                <a:ln w="63500">
                  <a:gradFill>
                    <a:gsLst>
                      <a:gs pos="0">
                        <a:srgbClr val="26FDFF"/>
                      </a:gs>
                      <a:gs pos="75000">
                        <a:srgbClr val="26FDFF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rgbClr val="2342C8"/>
                </a:solidFill>
                <a:effectLst>
                  <a:outerShdw blurRad="254000" dist="127000" dir="5400000" algn="t" rotWithShape="0">
                    <a:srgbClr val="2342C8">
                      <a:alpha val="40000"/>
                    </a:srgbClr>
                  </a:outerShdw>
                </a:effectLst>
                <a:latin typeface="Franklin Gothic Heavy" panose="020B09030201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sz="9600" i="1" dirty="0">
                <a:solidFill>
                  <a:srgbClr val="26FDFF"/>
                </a:solidFill>
                <a:effectLst>
                  <a:outerShdw blurRad="127000" sx="102000" sy="102000" algn="ctr" rotWithShape="0">
                    <a:srgbClr val="26FDFF">
                      <a:alpha val="40000"/>
                    </a:srgbClr>
                  </a:outerShdw>
                </a:effectLst>
              </a:rPr>
              <a:t>02</a:t>
            </a:r>
            <a:endParaRPr lang="zh-CN" altLang="en-US" sz="9600" i="1" dirty="0">
              <a:ln w="63500">
                <a:noFill/>
              </a:ln>
              <a:solidFill>
                <a:srgbClr val="FFD538"/>
              </a:solidFill>
              <a:effectLst>
                <a:outerShdw blurRad="254000" dist="127000" dir="5400000" algn="t" rotWithShape="0">
                  <a:srgbClr val="FFD538">
                    <a:alpha val="20000"/>
                  </a:srgbClr>
                </a:outerShdw>
              </a:effectLst>
            </a:endParaRPr>
          </a:p>
        </p:txBody>
      </p:sp>
      <p:sp>
        <p:nvSpPr>
          <p:cNvPr id="3" name="e7d195523061f1c0" descr="e7d195523061f1c0f0ec610a92cff745ee13794c7b8d98f8E73673273C9E8BE17CC3D63B9B1D6426C348A354AD505654C28F453CD7C8F90EADD06C08281DAED7140E5AAAED5880ECE414DFB6A93B82BE6CCDE3E9AC5271F3E6D28034012C5C8E8E9A57A91CD3538B2F90DBA2F38E43C0A7FAB4E84BF899D9D15C70D6002FEDD5E7FB9FB95F7B1238" hidden="1">
            <a:extLst>
              <a:ext uri="{FF2B5EF4-FFF2-40B4-BE49-F238E27FC236}">
                <a16:creationId xmlns:a16="http://schemas.microsoft.com/office/drawing/2014/main" id="{2CEF5DE8-C324-4C69-AF87-6018770DF30E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e7d195523061f1c0f0ec610a92cff745ee13794c7b8d98f8E73673273C9E8BE17CC3D63B9B1D6426C348A354AD505654C28F453CD7C8F90EADD06C08281DAED7140E5AAAED5880ECE414DFB6A93B82BE6CCDE3E9AC5271F3E6D28034012C5C8E8E9A57A91CD3538B2F90DBA2F38E43C0A7FAB4E84BF899D9D15C70D6002FEDD5E7FB9FB95F7B1238</a:t>
            </a:r>
            <a:endParaRPr lang="zh-CN" altLang="en-US" sz="1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F3AFC9-B539-81D9-DA26-59D494D71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6108" y="143513"/>
            <a:ext cx="1241328" cy="589851"/>
          </a:xfrm>
          <a:prstGeom prst="rect">
            <a:avLst/>
          </a:prstGeom>
        </p:spPr>
      </p:pic>
      <p:pic>
        <p:nvPicPr>
          <p:cNvPr id="6" name="图片 5" descr="手机屏幕截图&#10;&#10;低可信度描述已自动生成">
            <a:extLst>
              <a:ext uri="{FF2B5EF4-FFF2-40B4-BE49-F238E27FC236}">
                <a16:creationId xmlns:a16="http://schemas.microsoft.com/office/drawing/2014/main" id="{B56CB6BF-F7DE-C58A-6D5D-EF3EFB6C8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0591" y="166403"/>
            <a:ext cx="1883279" cy="56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8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7221C28-5FD3-48F5-A4FE-9346E23014B9}"/>
              </a:ext>
            </a:extLst>
          </p:cNvPr>
          <p:cNvGrpSpPr/>
          <p:nvPr/>
        </p:nvGrpSpPr>
        <p:grpSpPr>
          <a:xfrm>
            <a:off x="543042" y="0"/>
            <a:ext cx="576000" cy="1008000"/>
            <a:chOff x="873246" y="0"/>
            <a:chExt cx="576000" cy="100800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B295C76-93C8-4C09-9CD6-BA94E6F69A2C}"/>
                </a:ext>
              </a:extLst>
            </p:cNvPr>
            <p:cNvSpPr/>
            <p:nvPr/>
          </p:nvSpPr>
          <p:spPr>
            <a:xfrm>
              <a:off x="873246" y="0"/>
              <a:ext cx="576000" cy="720000"/>
            </a:xfrm>
            <a:prstGeom prst="rect">
              <a:avLst/>
            </a:prstGeom>
            <a:solidFill>
              <a:srgbClr val="0052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CF114FA-2E96-44F8-A6E3-0866826D29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3246" y="432000"/>
              <a:ext cx="576000" cy="576000"/>
            </a:xfrm>
            <a:prstGeom prst="ellipse">
              <a:avLst/>
            </a:prstGeom>
            <a:solidFill>
              <a:srgbClr val="0052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781620C-FE2C-4E11-82BC-F930641269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246" y="504000"/>
              <a:ext cx="432000" cy="432000"/>
            </a:xfrm>
            <a:prstGeom prst="ellipse">
              <a:avLst/>
            </a:prstGeom>
            <a:solidFill>
              <a:srgbClr val="45DF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FC5E7084-E9F1-459A-B7B4-47E09D60642E}"/>
              </a:ext>
            </a:extLst>
          </p:cNvPr>
          <p:cNvSpPr txBox="1"/>
          <p:nvPr/>
        </p:nvSpPr>
        <p:spPr>
          <a:xfrm>
            <a:off x="1282482" y="487332"/>
            <a:ext cx="3938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Scale and User Cases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8CE0D02-354C-7143-9266-1D67821480BF}"/>
              </a:ext>
            </a:extLst>
          </p:cNvPr>
          <p:cNvGrpSpPr/>
          <p:nvPr/>
        </p:nvGrpSpPr>
        <p:grpSpPr>
          <a:xfrm>
            <a:off x="3428600" y="4747859"/>
            <a:ext cx="2267809" cy="977898"/>
            <a:chOff x="784149" y="4084347"/>
            <a:chExt cx="2267809" cy="97789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6537553-6502-5848-9C7F-6726804BB4F9}"/>
                </a:ext>
              </a:extLst>
            </p:cNvPr>
            <p:cNvSpPr txBox="1"/>
            <p:nvPr/>
          </p:nvSpPr>
          <p:spPr>
            <a:xfrm>
              <a:off x="784150" y="4084347"/>
              <a:ext cx="2267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16EFF"/>
                  </a:solidFill>
                  <a:effectLst/>
                  <a:uLnTx/>
                  <a:uFillTx/>
                  <a:latin typeface="DIN Alternate" panose="020B0500000000000000" pitchFamily="34" charset="0"/>
                  <a:ea typeface="PingFang SC" panose="020B0400000000000000" pitchFamily="34" charset="-122"/>
                  <a:cs typeface="+mn-cs"/>
                </a:rPr>
                <a:t>1,000,000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16EFF"/>
                  </a:solidFill>
                  <a:effectLst/>
                  <a:uLnTx/>
                  <a:uFillTx/>
                  <a:latin typeface="DIN Alternate" panose="020B0500000000000000" pitchFamily="34" charset="0"/>
                  <a:ea typeface="PingFang SC" panose="020B0400000000000000" pitchFamily="34" charset="-122"/>
                  <a:cs typeface="+mn-cs"/>
                </a:rPr>
                <a:t>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16EFF"/>
                  </a:solidFill>
                  <a:effectLst/>
                  <a:uLnTx/>
                  <a:uFillTx/>
                  <a:latin typeface="DIN Alternate" panose="020B0500000000000000" pitchFamily="34" charset="0"/>
                  <a:ea typeface="PingFang SC" panose="020B0400000000000000" pitchFamily="34" charset="-122"/>
                  <a:cs typeface="+mn-cs"/>
                </a:rPr>
                <a:t>+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16E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1DDBE5D-ACD6-B749-91D7-A2B24B3947B9}"/>
                </a:ext>
              </a:extLst>
            </p:cNvPr>
            <p:cNvSpPr txBox="1"/>
            <p:nvPr/>
          </p:nvSpPr>
          <p:spPr>
            <a:xfrm>
              <a:off x="784149" y="4600580"/>
              <a:ext cx="19035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altLang="zh-CN" sz="1200" dirty="0">
                  <a:solidFill>
                    <a:srgbClr val="787878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Tencent Cloud Database Core Number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72F139E-F055-4044-8609-421CDD8C5E64}"/>
              </a:ext>
            </a:extLst>
          </p:cNvPr>
          <p:cNvGrpSpPr/>
          <p:nvPr/>
        </p:nvGrpSpPr>
        <p:grpSpPr>
          <a:xfrm>
            <a:off x="6182910" y="4720642"/>
            <a:ext cx="2252283" cy="977898"/>
            <a:chOff x="799674" y="5288116"/>
            <a:chExt cx="2252283" cy="97789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BD5F925-8E74-3B4F-963A-A72F8ACBB1B2}"/>
                </a:ext>
              </a:extLst>
            </p:cNvPr>
            <p:cNvSpPr txBox="1"/>
            <p:nvPr/>
          </p:nvSpPr>
          <p:spPr>
            <a:xfrm>
              <a:off x="799676" y="5288116"/>
              <a:ext cx="1479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16EFF"/>
                  </a:solidFill>
                  <a:effectLst/>
                  <a:uLnTx/>
                  <a:uFillTx/>
                  <a:latin typeface="DIN Alternate" panose="020B0500000000000000" pitchFamily="34" charset="0"/>
                  <a:ea typeface="PingFang SC" panose="020B0400000000000000" pitchFamily="34" charset="-122"/>
                  <a:cs typeface="+mn-cs"/>
                </a:rPr>
                <a:t>100 </a:t>
              </a:r>
              <a:r>
                <a:rPr lang="en-US" altLang="zh-CN" sz="1600" b="1" dirty="0">
                  <a:solidFill>
                    <a:srgbClr val="016EFF"/>
                  </a:solidFill>
                  <a:latin typeface="DIN Alternate" panose="020B0500000000000000" pitchFamily="34" charset="0"/>
                  <a:ea typeface="PingFang SC" panose="020B0400000000000000" pitchFamily="34" charset="-122"/>
                </a:rPr>
                <a:t>+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16EFF"/>
                  </a:solidFill>
                  <a:effectLst/>
                  <a:uLnTx/>
                  <a:uFillTx/>
                  <a:latin typeface="DIN Alternate" panose="020B0500000000000000" pitchFamily="34" charset="0"/>
                  <a:ea typeface="PingFang SC" panose="020B0400000000000000" pitchFamily="34" charset="-122"/>
                  <a:cs typeface="+mn-cs"/>
                </a:rPr>
                <a:t>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16EFF"/>
                  </a:solidFill>
                  <a:effectLst/>
                  <a:uLnTx/>
                  <a:uFillTx/>
                  <a:latin typeface="DIN Alternate" panose="020B0500000000000000" pitchFamily="34" charset="0"/>
                  <a:ea typeface="PingFang SC" panose="020B0400000000000000" pitchFamily="34" charset="-122"/>
                  <a:cs typeface="+mn-cs"/>
                </a:rPr>
                <a:t>PB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16E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726627F-5295-5047-98CC-48BCC64B2351}"/>
                </a:ext>
              </a:extLst>
            </p:cNvPr>
            <p:cNvSpPr txBox="1"/>
            <p:nvPr/>
          </p:nvSpPr>
          <p:spPr>
            <a:xfrm>
              <a:off x="799674" y="5804349"/>
              <a:ext cx="2252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altLang="zh-CN" sz="1200" dirty="0">
                  <a:solidFill>
                    <a:srgbClr val="787878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Tencent Cloud Database Billing Storage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endParaRPr>
            </a:p>
          </p:txBody>
        </p:sp>
      </p:grpSp>
      <p:pic>
        <p:nvPicPr>
          <p:cNvPr id="22" name="图片 21" descr="图标&#10;&#10;描述已自动生成">
            <a:extLst>
              <a:ext uri="{FF2B5EF4-FFF2-40B4-BE49-F238E27FC236}">
                <a16:creationId xmlns:a16="http://schemas.microsoft.com/office/drawing/2014/main" id="{03120AD6-E188-9A4F-8DDC-23BB49121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770" y="2983522"/>
            <a:ext cx="869384" cy="702462"/>
          </a:xfrm>
          <a:prstGeom prst="rect">
            <a:avLst/>
          </a:prstGeom>
        </p:spPr>
      </p:pic>
      <p:pic>
        <p:nvPicPr>
          <p:cNvPr id="26" name="图片 25" descr="图片包含 人, 女孩, 年轻, 小&#10;&#10;描述已自动生成">
            <a:extLst>
              <a:ext uri="{FF2B5EF4-FFF2-40B4-BE49-F238E27FC236}">
                <a16:creationId xmlns:a16="http://schemas.microsoft.com/office/drawing/2014/main" id="{CE4EA288-908A-AE4E-BA65-1B5C7D0C8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421" y="2948299"/>
            <a:ext cx="767650" cy="7676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160472-4173-DA45-9A00-843AAD191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857" y="2806040"/>
            <a:ext cx="1233789" cy="95193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1C32CC9-ABBB-1E44-96D4-328A9F5AB634}"/>
              </a:ext>
            </a:extLst>
          </p:cNvPr>
          <p:cNvGrpSpPr/>
          <p:nvPr/>
        </p:nvGrpSpPr>
        <p:grpSpPr>
          <a:xfrm>
            <a:off x="1209121" y="1606883"/>
            <a:ext cx="1593114" cy="794092"/>
            <a:chOff x="26" y="0"/>
            <a:chExt cx="2537073" cy="7776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D805BFA-D9CD-D445-B27A-84A317336607}"/>
                </a:ext>
              </a:extLst>
            </p:cNvPr>
            <p:cNvSpPr/>
            <p:nvPr/>
          </p:nvSpPr>
          <p:spPr>
            <a:xfrm>
              <a:off x="26" y="0"/>
              <a:ext cx="2537073" cy="7776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307586-8286-D24B-92D5-438233B2E0E9}"/>
                </a:ext>
              </a:extLst>
            </p:cNvPr>
            <p:cNvSpPr txBox="1"/>
            <p:nvPr/>
          </p:nvSpPr>
          <p:spPr>
            <a:xfrm>
              <a:off x="26" y="0"/>
              <a:ext cx="2537073" cy="777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97536" rIns="170688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Financial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3CFA5D-D318-5D46-B8A6-3A845A7D4F1C}"/>
              </a:ext>
            </a:extLst>
          </p:cNvPr>
          <p:cNvGrpSpPr/>
          <p:nvPr/>
        </p:nvGrpSpPr>
        <p:grpSpPr>
          <a:xfrm>
            <a:off x="3554905" y="1606883"/>
            <a:ext cx="1593114" cy="794092"/>
            <a:chOff x="26" y="0"/>
            <a:chExt cx="2537073" cy="7776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CB46908-2AD7-C345-844C-C3D390C42144}"/>
                </a:ext>
              </a:extLst>
            </p:cNvPr>
            <p:cNvSpPr/>
            <p:nvPr/>
          </p:nvSpPr>
          <p:spPr>
            <a:xfrm>
              <a:off x="26" y="0"/>
              <a:ext cx="2537073" cy="7776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3290BA-C32F-2F4F-BE49-2EBC870A6EBF}"/>
                </a:ext>
              </a:extLst>
            </p:cNvPr>
            <p:cNvSpPr txBox="1"/>
            <p:nvPr/>
          </p:nvSpPr>
          <p:spPr>
            <a:xfrm>
              <a:off x="26" y="0"/>
              <a:ext cx="2537073" cy="777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97536" rIns="170688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Social</a:t>
              </a:r>
              <a:r>
                <a:rPr lang="zh-CN" altLang="en-US" sz="2400" kern="1200" dirty="0"/>
                <a:t> </a:t>
              </a:r>
              <a:r>
                <a:rPr lang="en-US" altLang="zh-CN" sz="2400" kern="1200" dirty="0"/>
                <a:t>Network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787FA3-96DD-2A40-A99E-67BF7C5A5923}"/>
              </a:ext>
            </a:extLst>
          </p:cNvPr>
          <p:cNvGrpSpPr/>
          <p:nvPr/>
        </p:nvGrpSpPr>
        <p:grpSpPr>
          <a:xfrm>
            <a:off x="5900689" y="1606883"/>
            <a:ext cx="1593114" cy="794092"/>
            <a:chOff x="26" y="0"/>
            <a:chExt cx="2537073" cy="777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36D9AFC-1475-4A44-861D-DFB411EE4D30}"/>
                </a:ext>
              </a:extLst>
            </p:cNvPr>
            <p:cNvSpPr/>
            <p:nvPr/>
          </p:nvSpPr>
          <p:spPr>
            <a:xfrm>
              <a:off x="26" y="0"/>
              <a:ext cx="2537073" cy="7776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7F317D-265C-234D-A7D4-9A16E8A59902}"/>
                </a:ext>
              </a:extLst>
            </p:cNvPr>
            <p:cNvSpPr txBox="1"/>
            <p:nvPr/>
          </p:nvSpPr>
          <p:spPr>
            <a:xfrm>
              <a:off x="26" y="0"/>
              <a:ext cx="2537073" cy="777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97536" rIns="170688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Entertainment</a:t>
              </a:r>
              <a:endParaRPr lang="en-US" sz="2400" kern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3A84DAA-08D6-BF44-BE50-83806E3741A2}"/>
              </a:ext>
            </a:extLst>
          </p:cNvPr>
          <p:cNvGrpSpPr/>
          <p:nvPr/>
        </p:nvGrpSpPr>
        <p:grpSpPr>
          <a:xfrm>
            <a:off x="8528638" y="1606883"/>
            <a:ext cx="1593114" cy="794092"/>
            <a:chOff x="26" y="0"/>
            <a:chExt cx="2537073" cy="77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518D6C5-4DAD-A041-91CC-9B4BBCD006F1}"/>
                </a:ext>
              </a:extLst>
            </p:cNvPr>
            <p:cNvSpPr/>
            <p:nvPr/>
          </p:nvSpPr>
          <p:spPr>
            <a:xfrm>
              <a:off x="26" y="0"/>
              <a:ext cx="2537073" cy="7776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57D497-4DA8-A048-86EA-B4642069C87B}"/>
                </a:ext>
              </a:extLst>
            </p:cNvPr>
            <p:cNvSpPr txBox="1"/>
            <p:nvPr/>
          </p:nvSpPr>
          <p:spPr>
            <a:xfrm>
              <a:off x="26" y="0"/>
              <a:ext cx="2537073" cy="777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97536" rIns="170688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Video</a:t>
              </a:r>
              <a:endParaRPr lang="en-US" sz="2400" kern="1200" dirty="0"/>
            </a:p>
          </p:txBody>
        </p:sp>
      </p:grp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6DB0525E-FD91-A047-A4A1-50853E8DAA0B}"/>
              </a:ext>
            </a:extLst>
          </p:cNvPr>
          <p:cNvCxnSpPr>
            <a:cxnSpLocks/>
          </p:cNvCxnSpPr>
          <p:nvPr/>
        </p:nvCxnSpPr>
        <p:spPr>
          <a:xfrm>
            <a:off x="932519" y="4441575"/>
            <a:ext cx="95277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 39" descr="徽标&#10;&#10;描述已自动生成">
            <a:extLst>
              <a:ext uri="{FF2B5EF4-FFF2-40B4-BE49-F238E27FC236}">
                <a16:creationId xmlns:a16="http://schemas.microsoft.com/office/drawing/2014/main" id="{14E022A9-E0D0-0F4A-8636-0511C69458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2732" y="2882124"/>
            <a:ext cx="2067567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556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1"/>
  <p:tag name="KSO_WM_UNIT_COLOR_SCHEME_PARENT_PAGE" val="0_4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LAYERLEVEL" val="1_1_1"/>
  <p:tag name="KSO_WM_TAG_VERSION" val="1.0"/>
  <p:tag name="KSO_WM_BEAUTIFY_FLAG" val="#wm#"/>
  <p:tag name="KSO_WM_UNIT_PRESET_TEXT" val="添加标题"/>
  <p:tag name="KSO_WM_TEMPLATE_CATEGORY" val="custom"/>
  <p:tag name="KSO_WM_TEMPLATE_INDEX" val="20204220"/>
  <p:tag name="KSO_WM_UNIT_ID" val="custom20204220_4*l_h_a*1_1_1"/>
  <p:tag name="KSO_WM_UNIT_TEXT_FILL_FORE_SCHEMECOLOR_INDEX" val="13"/>
  <p:tag name="KSO_WM_UNIT_TEXT_FILL_TYPE" val="1"/>
  <p:tag name="KSO_WM_UNIT_USESOURCEFORMAT_APPLY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2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UNIT_PRESET_TEXT" val="单击此处输入你的正文，文字是您思想的提炼"/>
  <p:tag name="KSO_WM_TEMPLATE_CATEGORY" val="custom"/>
  <p:tag name="KSO_WM_TEMPLATE_INDEX" val="20204220"/>
  <p:tag name="KSO_WM_UNIT_ID" val="custom20204220_4*l_h_f*1_3_1"/>
  <p:tag name="KSO_WM_UNIT_TEXT_FILL_FORE_SCHEMECOLOR_INDEX" val="13"/>
  <p:tag name="KSO_WM_UNIT_TEXT_FILL_TYPE" val="1"/>
  <p:tag name="KSO_WM_UNIT_USESOURCEFORMAT_APPLY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220"/>
  <p:tag name="KSO_WM_UNIT_ID" val="custom20204220_4*l_h_i*1_3_1"/>
  <p:tag name="KSO_WM_UNIT_TEXT_FILL_FORE_SCHEMECOLOR_INDEX" val="5"/>
  <p:tag name="KSO_WM_UNIT_TEXT_FILL_TYPE" val="1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220"/>
  <p:tag name="KSO_WM_UNIT_ID" val="custom20204220_4*l_h_i*1_3_2"/>
  <p:tag name="KSO_WM_UNIT_LINE_FORE_SCHEMECOLOR_INDEX" val="5"/>
  <p:tag name="KSO_WM_UNIT_LINE_FILL_TYPE" val="2"/>
  <p:tag name="KSO_WM_UNIT_USESOURCEFORMAT_APPLY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1"/>
  <p:tag name="KSO_WM_UNIT_COLOR_SCHEME_PARENT_PAGE" val="0_4"/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LAYERLEVEL" val="1_1_1"/>
  <p:tag name="KSO_WM_TAG_VERSION" val="1.0"/>
  <p:tag name="KSO_WM_BEAUTIFY_FLAG" val="#wm#"/>
  <p:tag name="KSO_WM_UNIT_PRESET_TEXT" val="添加标题"/>
  <p:tag name="KSO_WM_TEMPLATE_CATEGORY" val="custom"/>
  <p:tag name="KSO_WM_TEMPLATE_INDEX" val="20204220"/>
  <p:tag name="KSO_WM_UNIT_ID" val="custom20204220_4*l_h_a*1_4_1"/>
  <p:tag name="KSO_WM_UNIT_TEXT_FILL_FORE_SCHEMECOLOR_INDEX" val="13"/>
  <p:tag name="KSO_WM_UNIT_TEXT_FILL_TYPE" val="1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2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LAYERLEVEL" val="1_1_1"/>
  <p:tag name="KSO_WM_TAG_VERSION" val="1.0"/>
  <p:tag name="KSO_WM_BEAUTIFY_FLAG" val="#wm#"/>
  <p:tag name="KSO_WM_UNIT_PRESET_TEXT" val="单击此处输入你的正文，文字是您思想的提炼"/>
  <p:tag name="KSO_WM_TEMPLATE_CATEGORY" val="custom"/>
  <p:tag name="KSO_WM_TEMPLATE_INDEX" val="20204220"/>
  <p:tag name="KSO_WM_UNIT_ID" val="custom20204220_4*l_h_f*1_4_1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220"/>
  <p:tag name="KSO_WM_UNIT_ID" val="custom20204220_4*l_h_i*1_4_1"/>
  <p:tag name="KSO_WM_UNIT_TEXT_FILL_FORE_SCHEMECOLOR_INDEX" val="5"/>
  <p:tag name="KSO_WM_UNIT_TEXT_FILL_TYPE" val="1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LAYERLEVEL" val="1_1_1"/>
  <p:tag name="KSO_WM_TAG_VERSION" val="1.0"/>
  <p:tag name="KSO_WM_BEAUTIFY_FLAG" val="#wm#"/>
  <p:tag name="KSO_WM_TEMPLATE_CATEGORY" val="custom"/>
  <p:tag name="KSO_WM_TEMPLATE_INDEX" val="20204220"/>
  <p:tag name="KSO_WM_UNIT_ID" val="custom20204220_4*l_h_i*1_4_2"/>
  <p:tag name="KSO_WM_UNIT_LINE_FORE_SCHEMECOLOR_INDEX" val="5"/>
  <p:tag name="KSO_WM_UNIT_LINE_FILL_TYPE" val="2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a"/>
  <p:tag name="KSO_WM_UNIT_INDEX" val="1_1"/>
  <p:tag name="KSO_WM_UNIT_LAYERLEVEL" val="1_1"/>
  <p:tag name="KSO_WM_TAG_VERSION" val="1.0"/>
  <p:tag name="KSO_WM_BEAUTIFY_FLAG" val="#wm#"/>
  <p:tag name="KSO_WM_UNIT_PRESET_TEXT" val="目录"/>
  <p:tag name="KSO_WM_TEMPLATE_CATEGORY" val="custom"/>
  <p:tag name="KSO_WM_TEMPLATE_INDEX" val="20204220"/>
  <p:tag name="KSO_WM_UNIT_ID" val="custom20204220_4*l_a*1_1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86070866141733,&quot;left&quot;:68.2,&quot;top&quot;:112.53929133858269,&quot;width&quot;:803.25}"/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2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UNIT_PRESET_TEXT" val="单击此处输入你的正文，文字是您思想的提炼"/>
  <p:tag name="KSO_WM_TEMPLATE_CATEGORY" val="custom"/>
  <p:tag name="KSO_WM_TEMPLATE_INDEX" val="20204220"/>
  <p:tag name="KSO_WM_UNIT_ID" val="custom20204220_4*l_h_f*1_1_1"/>
  <p:tag name="KSO_WM_UNIT_TEXT_FILL_FORE_SCHEMECOLOR_INDEX" val="13"/>
  <p:tag name="KSO_WM_UNIT_TEXT_FILL_TYPE" val="1"/>
  <p:tag name="KSO_WM_UNIT_USESOURCEFORMAT_APPLY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86070866141733,&quot;left&quot;:68.2,&quot;top&quot;:112.53929133858269,&quot;width&quot;:803.25}"/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86070866141733,&quot;left&quot;:68.2,&quot;top&quot;:112.53929133858269,&quot;width&quot;:803.25}"/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86070866141733,&quot;left&quot;:68.2,&quot;top&quot;:112.53929133858269,&quot;width&quot;:803.25}"/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86070866141733,&quot;left&quot;:68.2,&quot;top&quot;:112.53929133858269,&quot;width&quot;:803.25}"/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86070866141733,&quot;left&quot;:68.2,&quot;top&quot;:112.53929133858269,&quot;width&quot;:803.25}"/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220"/>
  <p:tag name="KSO_WM_UNIT_ID" val="custom20204220_4*l_h_i*1_1_1"/>
  <p:tag name="KSO_WM_UNIT_TEXT_FILL_FORE_SCHEMECOLOR_INDEX" val="5"/>
  <p:tag name="KSO_WM_UNIT_TEXT_FILL_TYPE" val="1"/>
  <p:tag name="KSO_WM_UNIT_USESOURCEFORMAT_APPLY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86070866141733,&quot;left&quot;:68.2,&quot;top&quot;:112.53929133858269,&quot;width&quot;:803.25}"/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86070866141733,&quot;left&quot;:68.2,&quot;top&quot;:112.53929133858269,&quot;width&quot;:803.25}"/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86070866141733,&quot;left&quot;:68.2,&quot;top&quot;:112.53929133858269,&quot;width&quot;:803.25}"/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86070866141733,&quot;left&quot;:68.2,&quot;top&quot;:112.53929133858269,&quot;width&quot;:803.25}"/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86070866141733,&quot;left&quot;:68.2,&quot;top&quot;:112.53929133858269,&quot;width&quot;:803.25}"/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220"/>
  <p:tag name="KSO_WM_UNIT_ID" val="custom20204220_4*l_h_i*1_1_2"/>
  <p:tag name="KSO_WM_UNIT_LINE_FORE_SCHEMECOLOR_INDEX" val="5"/>
  <p:tag name="KSO_WM_UNIT_LINE_FILL_TYPE" val="2"/>
  <p:tag name="KSO_WM_UNIT_USESOURCEFORMAT_APPLY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1"/>
  <p:tag name="KSO_WM_UNIT_COLOR_SCHEME_PARENT_PAGE" val="0_4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LAYERLEVEL" val="1_1_1"/>
  <p:tag name="KSO_WM_TAG_VERSION" val="1.0"/>
  <p:tag name="KSO_WM_BEAUTIFY_FLAG" val="#wm#"/>
  <p:tag name="KSO_WM_UNIT_PRESET_TEXT" val="添加标题"/>
  <p:tag name="KSO_WM_TEMPLATE_CATEGORY" val="custom"/>
  <p:tag name="KSO_WM_TEMPLATE_INDEX" val="20204220"/>
  <p:tag name="KSO_WM_UNIT_ID" val="custom20204220_4*l_h_a*1_2_1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2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UNIT_PRESET_TEXT" val="单击此处输入你的正文，文字是您思想的提炼"/>
  <p:tag name="KSO_WM_TEMPLATE_CATEGORY" val="custom"/>
  <p:tag name="KSO_WM_TEMPLATE_INDEX" val="20204220"/>
  <p:tag name="KSO_WM_UNIT_ID" val="custom20204220_4*l_h_f*1_2_1"/>
  <p:tag name="KSO_WM_UNIT_TEXT_FILL_FORE_SCHEMECOLOR_INDEX" val="13"/>
  <p:tag name="KSO_WM_UNIT_TEXT_FILL_TYPE" val="1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220"/>
  <p:tag name="KSO_WM_UNIT_ID" val="custom20204220_4*l_h_i*1_2_1"/>
  <p:tag name="KSO_WM_UNIT_TEXT_FILL_FORE_SCHEMECOLOR_INDEX" val="5"/>
  <p:tag name="KSO_WM_UNIT_TEXT_FILL_TYPE" val="1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220"/>
  <p:tag name="KSO_WM_UNIT_ID" val="custom20204220_4*l_h_i*1_2_2"/>
  <p:tag name="KSO_WM_UNIT_LINE_FORE_SCHEMECOLOR_INDEX" val="5"/>
  <p:tag name="KSO_WM_UNIT_LINE_FILL_TYPE" val="2"/>
  <p:tag name="KSO_WM_UNIT_USESOURCEFORMAT_APPLY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1"/>
  <p:tag name="KSO_WM_UNIT_COLOR_SCHEME_PARENT_PAGE" val="0_4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LAYERLEVEL" val="1_1_1"/>
  <p:tag name="KSO_WM_TAG_VERSION" val="1.0"/>
  <p:tag name="KSO_WM_BEAUTIFY_FLAG" val="#wm#"/>
  <p:tag name="KSO_WM_UNIT_PRESET_TEXT" val="添加标题"/>
  <p:tag name="KSO_WM_TEMPLATE_CATEGORY" val="custom"/>
  <p:tag name="KSO_WM_TEMPLATE_INDEX" val="20204220"/>
  <p:tag name="KSO_WM_UNIT_ID" val="custom20204220_4*l_h_a*1_3_1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tx2">
            <a:lumMod val="20000"/>
            <a:lumOff val="80000"/>
            <a:alpha val="3700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anchor="ctr"/>
      <a:lstStyle>
        <a:defPPr algn="ctr">
          <a:buFont typeface="Arial" panose="020B0604020202020204" pitchFamily="34" charset="0"/>
          <a:buNone/>
          <a:defRPr dirty="0">
            <a:latin typeface="Microsoft YaHei Light" panose="020B0502040204020203" pitchFamily="34" charset="-122"/>
            <a:ea typeface="Microsoft YaHei Light" panose="020B0502040204020203" pitchFamily="34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海量计费场景验证" id="{DC4EDE8D-43AB-9944-9592-58CC6B51CDE5}" vid="{82269547-82A0-6948-9A0F-F1F243CD961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33372</TotalTime>
  <Words>796</Words>
  <Application>Microsoft Office PowerPoint</Application>
  <PresentationFormat>宽屏</PresentationFormat>
  <Paragraphs>171</Paragraphs>
  <Slides>18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7" baseType="lpstr">
      <vt:lpstr>DIN Alternate</vt:lpstr>
      <vt:lpstr>FontName</vt:lpstr>
      <vt:lpstr>Microsoft YaHei Light</vt:lpstr>
      <vt:lpstr>Source Han Sans SC Light</vt:lpstr>
      <vt:lpstr>Source Han Sans SC Medium</vt:lpstr>
      <vt:lpstr>TencentSans W7</vt:lpstr>
      <vt:lpstr>DengXian</vt:lpstr>
      <vt:lpstr>DengXian Light</vt:lpstr>
      <vt:lpstr>方正兰亭中黑简体</vt:lpstr>
      <vt:lpstr>思源黑体 CN Normal</vt:lpstr>
      <vt:lpstr>腾讯体 W3</vt:lpstr>
      <vt:lpstr>腾讯体 W7</vt:lpstr>
      <vt:lpstr>微软雅黑</vt:lpstr>
      <vt:lpstr>微软雅黑</vt:lpstr>
      <vt:lpstr>Arial</vt:lpstr>
      <vt:lpstr>Corbel</vt:lpstr>
      <vt:lpstr>Franklin Gothic Heavy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海量计费</dc:title>
  <dc:creator>Microsoft Office 用户</dc:creator>
  <cp:lastModifiedBy>Chen, Yuxing</cp:lastModifiedBy>
  <cp:revision>545</cp:revision>
  <dcterms:created xsi:type="dcterms:W3CDTF">2020-03-06T02:36:03Z</dcterms:created>
  <dcterms:modified xsi:type="dcterms:W3CDTF">2024-05-11T09:25:16Z</dcterms:modified>
</cp:coreProperties>
</file>